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4633" r:id="rId1"/>
  </p:sldMasterIdLst>
  <p:notesMasterIdLst>
    <p:notesMasterId r:id="rId18"/>
  </p:notesMasterIdLst>
  <p:sldIdLst>
    <p:sldId id="256" r:id="rId2"/>
    <p:sldId id="258" r:id="rId3"/>
    <p:sldId id="267" r:id="rId4"/>
    <p:sldId id="268" r:id="rId5"/>
    <p:sldId id="269" r:id="rId6"/>
    <p:sldId id="270" r:id="rId7"/>
    <p:sldId id="328" r:id="rId8"/>
    <p:sldId id="329" r:id="rId9"/>
    <p:sldId id="330" r:id="rId10"/>
    <p:sldId id="331" r:id="rId11"/>
    <p:sldId id="332" r:id="rId12"/>
    <p:sldId id="333" r:id="rId13"/>
    <p:sldId id="336" r:id="rId14"/>
    <p:sldId id="337" r:id="rId15"/>
    <p:sldId id="338" r:id="rId16"/>
    <p:sldId id="297" r:id="rId17"/>
  </p:sldIdLst>
  <p:sldSz cx="9144000" cy="5715000" type="screen16x10"/>
  <p:notesSz cx="7099300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4">
          <p15:clr>
            <a:srgbClr val="A4A3A4"/>
          </p15:clr>
        </p15:guide>
        <p15:guide id="2" orient="horz" pos="1800">
          <p15:clr>
            <a:srgbClr val="A4A3A4"/>
          </p15:clr>
        </p15:guide>
        <p15:guide id="3" orient="horz">
          <p15:clr>
            <a:srgbClr val="A4A3A4"/>
          </p15:clr>
        </p15:guide>
        <p15:guide id="4" pos="2880">
          <p15:clr>
            <a:srgbClr val="A4A3A4"/>
          </p15:clr>
        </p15:guide>
        <p15:guide id="5" pos="295">
          <p15:clr>
            <a:srgbClr val="A4A3A4"/>
          </p15:clr>
        </p15:guide>
        <p15:guide id="6" pos="612">
          <p15:clr>
            <a:srgbClr val="A4A3A4"/>
          </p15:clr>
        </p15:guide>
        <p15:guide id="7" pos="5465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uri Kakizawa" initials="YK" lastIdx="2" clrIdx="0">
    <p:extLst>
      <p:ext uri="{19B8F6BF-5375-455C-9EA6-DF929625EA0E}">
        <p15:presenceInfo xmlns:p15="http://schemas.microsoft.com/office/powerpoint/2012/main" userId="Yuri Kakizawa" providerId="None"/>
      </p:ext>
    </p:extLst>
  </p:cmAuthor>
  <p:cmAuthor id="2" name="Wei, Anna" initials="WA" lastIdx="1" clrIdx="1">
    <p:extLst>
      <p:ext uri="{19B8F6BF-5375-455C-9EA6-DF929625EA0E}">
        <p15:presenceInfo xmlns:p15="http://schemas.microsoft.com/office/powerpoint/2012/main" userId="Wei, Ann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>
      <p:cViewPr varScale="1">
        <p:scale>
          <a:sx n="118" d="100"/>
          <a:sy n="118" d="100"/>
        </p:scale>
        <p:origin x="427" y="86"/>
      </p:cViewPr>
      <p:guideLst>
        <p:guide orient="horz" pos="1044"/>
        <p:guide orient="horz" pos="1800"/>
        <p:guide orient="horz"/>
        <p:guide pos="2880"/>
        <p:guide pos="295"/>
        <p:guide pos="612"/>
        <p:guide pos="546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2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E5BB1108-CF54-471A-95C5-C0546FAEBF66}" type="datetimeFigureOut">
              <a:rPr lang="en-US" smtClean="0"/>
              <a:t>7/18/2023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768350"/>
            <a:ext cx="613727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E1D211BA-1A9D-43B6-9239-CF4EB24E92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883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703" name="Rectangle 15"/>
          <p:cNvSpPr>
            <a:spLocks noGrp="1" noChangeArrowheads="1"/>
          </p:cNvSpPr>
          <p:nvPr>
            <p:ph type="ctrTitle" sz="quarter"/>
          </p:nvPr>
        </p:nvSpPr>
        <p:spPr>
          <a:xfrm>
            <a:off x="461963" y="1158000"/>
            <a:ext cx="8218487" cy="3439693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 anchor="t" anchorCtr="0"/>
          <a:lstStyle>
            <a:lvl1pPr>
              <a:defRPr sz="5800" b="1" baseline="0" smtClean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altLang="ja-JP" noProof="0"/>
              <a:t>Click to edit Master title style</a:t>
            </a:r>
            <a:endParaRPr lang="en-US" noProof="0" dirty="0"/>
          </a:p>
        </p:txBody>
      </p:sp>
      <p:sp>
        <p:nvSpPr>
          <p:cNvPr id="114704" name="Rectangle 1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61963" y="4733396"/>
            <a:ext cx="8218487" cy="390261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/>
          <a:lstStyle>
            <a:lvl1pPr marL="0" indent="0">
              <a:buFont typeface="Wingdings" charset="2"/>
              <a:buNone/>
              <a:defRPr sz="2400" b="1" smtClean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altLang="ja-JP" noProof="0"/>
              <a:t>Click to edit Master subtitle style</a:t>
            </a:r>
            <a:endParaRPr lang="en-US" noProof="0" dirty="0"/>
          </a:p>
        </p:txBody>
      </p:sp>
      <p:sp>
        <p:nvSpPr>
          <p:cNvPr id="25" name="Date Placeholder 4"/>
          <p:cNvSpPr>
            <a:spLocks noGrp="1"/>
          </p:cNvSpPr>
          <p:nvPr>
            <p:ph type="dt" sz="half" idx="2"/>
          </p:nvPr>
        </p:nvSpPr>
        <p:spPr>
          <a:xfrm>
            <a:off x="457200" y="5202000"/>
            <a:ext cx="2134800" cy="396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/>
              <a:t>[dd mmmm yyyy]</a:t>
            </a:r>
          </a:p>
        </p:txBody>
      </p:sp>
      <p:cxnSp>
        <p:nvCxnSpPr>
          <p:cNvPr id="4" name="Straight Connector 3"/>
          <p:cNvCxnSpPr/>
          <p:nvPr/>
        </p:nvCxnSpPr>
        <p:spPr bwMode="auto">
          <a:xfrm flipH="1">
            <a:off x="457200" y="518160"/>
            <a:ext cx="82296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bg2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>
            <a:off x="466724" y="4665638"/>
            <a:ext cx="1119600" cy="0"/>
          </a:xfrm>
          <a:prstGeom prst="line">
            <a:avLst/>
          </a:prstGeom>
          <a:solidFill>
            <a:srgbClr val="3656AB"/>
          </a:solidFill>
          <a:ln w="190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/>
          </a:ln>
          <a:effectLst/>
        </p:spPr>
      </p:cxn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3081" y="337220"/>
            <a:ext cx="1716310" cy="13243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Click to edit Master title style</a:t>
            </a:r>
            <a:endParaRPr lang="de-DE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/>
          </p:nvPr>
        </p:nvSpPr>
        <p:spPr>
          <a:xfrm>
            <a:off x="475200" y="1657615"/>
            <a:ext cx="8150400" cy="3430385"/>
          </a:xfrm>
        </p:spPr>
        <p:txBody>
          <a:bodyPr tIns="0" bIns="0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altLang="ja-JP"/>
              <a:t>Edit Master text styles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fld id="{8E141AF1-466E-4D9F-B74C-45FFEB47CA13}" type="slidenum">
              <a:rPr lang="en-US" noProof="0" smtClean="0"/>
              <a:t>‹#›</a:t>
            </a:fld>
            <a:endParaRPr lang="en-US" noProof="0" dirty="0"/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8" name="Straight Connector 17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8" name="Straight Connector 27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3" name="Straight Connector 32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4" name="Straight Connector 33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5" name="Straight Connector 34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6" name="Straight Connector 35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7" name="Straight Connector 36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8" name="Straight Connector 37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9" name="Straight Connector 38"/>
          <p:cNvCxnSpPr/>
          <p:nvPr userDrawn="1"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40" name="Straight Connector 39"/>
          <p:cNvCxnSpPr/>
          <p:nvPr userDrawn="1"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</p:spTree>
    <p:extLst>
      <p:ext uri="{BB962C8B-B14F-4D97-AF65-F5344CB8AC3E}">
        <p14:creationId xmlns:p14="http://schemas.microsoft.com/office/powerpoint/2010/main" val="3361087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&amp; Text (no bulle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Click to edit Master title style</a:t>
            </a:r>
            <a:endParaRPr lang="de-DE" dirty="0"/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475200" y="1657615"/>
            <a:ext cx="8150400" cy="3430385"/>
          </a:xfrm>
        </p:spPr>
        <p:txBody>
          <a:bodyPr tIns="0" bIns="0"/>
          <a:lstStyle>
            <a:lvl1pPr marL="0" indent="0">
              <a:lnSpc>
                <a:spcPct val="100000"/>
              </a:lnSpc>
              <a:spcAft>
                <a:spcPts val="3600"/>
              </a:spcAft>
              <a:buFont typeface="+mj-lt"/>
              <a:buNone/>
              <a:defRPr/>
            </a:lvl1pPr>
            <a:lvl2pPr marL="367200" indent="0">
              <a:buFont typeface="+mj-lt"/>
              <a:buNone/>
              <a:defRPr/>
            </a:lvl2pPr>
            <a:lvl3pPr marL="685587" indent="0">
              <a:buFont typeface="+mj-lt"/>
              <a:buNone/>
              <a:defRPr/>
            </a:lvl3pPr>
            <a:lvl4pPr marL="1200150" indent="-342900">
              <a:buFont typeface="+mj-lt"/>
              <a:buAutoNum type="arabicPeriod"/>
              <a:defRPr/>
            </a:lvl4pPr>
            <a:lvl5pPr marL="1485900" indent="-342900">
              <a:buFont typeface="+mj-lt"/>
              <a:buAutoNum type="arabicPeriod"/>
              <a:defRPr/>
            </a:lvl5pPr>
          </a:lstStyle>
          <a:p>
            <a:pPr lvl="0"/>
            <a:r>
              <a:rPr lang="en-US" altLang="ja-JP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fld id="{8E141AF1-466E-4D9F-B74C-45FFEB47CA13}" type="slidenum">
              <a:rPr lang="en-US" noProof="0" smtClean="0"/>
              <a:t>‹#›</a:t>
            </a:fld>
            <a:endParaRPr lang="en-US" noProof="0"/>
          </a:p>
        </p:txBody>
      </p:sp>
      <p:cxnSp>
        <p:nvCxnSpPr>
          <p:cNvPr id="8" name="Straight Connector 7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8" name="Straight Connector 17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8" name="Straight Connector 27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3" name="Straight Connector 32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4" name="Straight Connector 33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5" name="Straight Connector 34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6" name="Straight Connector 35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7" name="Straight Connector 36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8" name="Straight Connector 37"/>
          <p:cNvCxnSpPr/>
          <p:nvPr userDrawn="1"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9" name="Straight Connector 38"/>
          <p:cNvCxnSpPr/>
          <p:nvPr userDrawn="1"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</p:spTree>
    <p:extLst>
      <p:ext uri="{BB962C8B-B14F-4D97-AF65-F5344CB8AC3E}">
        <p14:creationId xmlns:p14="http://schemas.microsoft.com/office/powerpoint/2010/main" val="36634285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, Chart and Tabl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141AF1-466E-4D9F-B74C-45FFEB47CA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Chart Placeholder 12"/>
          <p:cNvSpPr>
            <a:spLocks noGrp="1"/>
          </p:cNvSpPr>
          <p:nvPr>
            <p:ph type="chart" sz="quarter" idx="13"/>
          </p:nvPr>
        </p:nvSpPr>
        <p:spPr>
          <a:xfrm>
            <a:off x="490539" y="1948657"/>
            <a:ext cx="8162925" cy="3087688"/>
          </a:xfrm>
        </p:spPr>
        <p:txBody>
          <a:bodyPr/>
          <a:lstStyle/>
          <a:p>
            <a:r>
              <a:rPr lang="en-US" altLang="ja-JP"/>
              <a:t>Click icon to add chart</a:t>
            </a:r>
            <a:endParaRPr lang="en-US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 hasCustomPrompt="1"/>
          </p:nvPr>
        </p:nvSpPr>
        <p:spPr>
          <a:xfrm>
            <a:off x="442914" y="1357313"/>
            <a:ext cx="8258175" cy="563563"/>
          </a:xfrm>
        </p:spPr>
        <p:txBody>
          <a:bodyPr/>
          <a:lstStyle>
            <a:lvl1pPr marL="0" indent="0">
              <a:buNone/>
              <a:defRPr/>
            </a:lvl1pPr>
            <a:lvl5pPr marL="1143000" indent="0">
              <a:buNone/>
              <a:defRPr/>
            </a:lvl5pPr>
          </a:lstStyle>
          <a:p>
            <a:pPr lvl="0"/>
            <a:r>
              <a:rPr lang="en-US" dirty="0"/>
              <a:t>Text Box</a:t>
            </a:r>
          </a:p>
        </p:txBody>
      </p:sp>
    </p:spTree>
    <p:extLst>
      <p:ext uri="{BB962C8B-B14F-4D97-AF65-F5344CB8AC3E}">
        <p14:creationId xmlns:p14="http://schemas.microsoft.com/office/powerpoint/2010/main" val="4543285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c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59387" y="704737"/>
            <a:ext cx="4904701" cy="1575979"/>
          </a:xfrm>
          <a:solidFill>
            <a:schemeClr val="bg1"/>
          </a:solidFill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chemeClr val="accent3"/>
              </a:buClr>
              <a:buSzPct val="70000"/>
              <a:buFont typeface="Wingdings 2" panose="05020102010507070707" pitchFamily="18" charset="2"/>
              <a:buNone/>
              <a:tabLst/>
              <a:defRPr sz="16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chemeClr val="accent3"/>
              </a:buClr>
              <a:buSzPct val="70000"/>
              <a:buFont typeface="Wingdings 2" panose="05020102010507070707" pitchFamily="18" charset="2"/>
              <a:buNone/>
              <a:tabLst/>
              <a:defRPr/>
            </a:pPr>
            <a:r>
              <a:rPr lang="en-US" sz="1600" b="1">
                <a:solidFill>
                  <a:schemeClr val="accent1"/>
                </a:solidFill>
              </a:rPr>
              <a:t>White &amp; Case LLP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chemeClr val="accent3"/>
              </a:buClr>
              <a:buSzPct val="70000"/>
              <a:buFont typeface="Wingdings 2" panose="05020102010507070707" pitchFamily="18" charset="2"/>
              <a:buNone/>
              <a:tabLst/>
              <a:defRPr/>
            </a:pPr>
            <a:r>
              <a:rPr lang="en-US" sz="1600"/>
              <a:t>Office address line one</a:t>
            </a:r>
            <a:br>
              <a:rPr lang="en-US" sz="1600"/>
            </a:br>
            <a:r>
              <a:rPr lang="en-US" sz="1600"/>
              <a:t>Office address line two</a:t>
            </a:r>
            <a:br>
              <a:rPr lang="en-US" sz="1600"/>
            </a:br>
            <a:r>
              <a:rPr lang="en-US" sz="1600"/>
              <a:t>Country</a:t>
            </a:r>
            <a:br>
              <a:rPr lang="en-US" sz="1600"/>
            </a:br>
            <a:r>
              <a:rPr lang="en-US" sz="1600"/>
              <a:t>T  +</a:t>
            </a:r>
            <a:br>
              <a:rPr lang="en-US" sz="1600"/>
            </a:br>
            <a:r>
              <a:rPr lang="en-US" sz="1600"/>
              <a:t>F  +</a:t>
            </a:r>
          </a:p>
        </p:txBody>
      </p:sp>
    </p:spTree>
    <p:extLst>
      <p:ext uri="{BB962C8B-B14F-4D97-AF65-F5344CB8AC3E}">
        <p14:creationId xmlns:p14="http://schemas.microsoft.com/office/powerpoint/2010/main" val="4192257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703" name="Rectangle 15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456407" y="4316488"/>
            <a:ext cx="8208144" cy="701252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 anchor="t" anchorCtr="0"/>
          <a:lstStyle>
            <a:lvl1pPr>
              <a:defRPr sz="4800" smtClean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noProof="0" dirty="0"/>
              <a:t>Click to add title</a:t>
            </a:r>
          </a:p>
        </p:txBody>
      </p:sp>
      <p:cxnSp>
        <p:nvCxnSpPr>
          <p:cNvPr id="12" name="Straight Connector 11"/>
          <p:cNvCxnSpPr/>
          <p:nvPr/>
        </p:nvCxnSpPr>
        <p:spPr bwMode="auto">
          <a:xfrm>
            <a:off x="466724" y="4146000"/>
            <a:ext cx="1119600" cy="0"/>
          </a:xfrm>
          <a:prstGeom prst="line">
            <a:avLst/>
          </a:prstGeom>
          <a:solidFill>
            <a:srgbClr val="3656AB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4" name="Straight Connector 3"/>
          <p:cNvCxnSpPr/>
          <p:nvPr/>
        </p:nvCxnSpPr>
        <p:spPr bwMode="auto">
          <a:xfrm>
            <a:off x="466724" y="4146000"/>
            <a:ext cx="1119600" cy="0"/>
          </a:xfrm>
          <a:prstGeom prst="line">
            <a:avLst/>
          </a:prstGeom>
          <a:solidFill>
            <a:srgbClr val="3656AB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5" name="Straight Connector 4"/>
          <p:cNvCxnSpPr/>
          <p:nvPr/>
        </p:nvCxnSpPr>
        <p:spPr bwMode="auto">
          <a:xfrm>
            <a:off x="466724" y="4146000"/>
            <a:ext cx="1119600" cy="0"/>
          </a:xfrm>
          <a:prstGeom prst="line">
            <a:avLst/>
          </a:prstGeom>
          <a:solidFill>
            <a:srgbClr val="3656AB"/>
          </a:solidFill>
          <a:ln w="190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6" name="Straight Connector 5"/>
          <p:cNvCxnSpPr/>
          <p:nvPr/>
        </p:nvCxnSpPr>
        <p:spPr bwMode="auto">
          <a:xfrm>
            <a:off x="466724" y="4146000"/>
            <a:ext cx="1119600" cy="0"/>
          </a:xfrm>
          <a:prstGeom prst="line">
            <a:avLst/>
          </a:prstGeom>
          <a:solidFill>
            <a:srgbClr val="3656AB"/>
          </a:solidFill>
          <a:ln w="190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>
            <a:off x="466724" y="4146000"/>
            <a:ext cx="1119600" cy="0"/>
          </a:xfrm>
          <a:prstGeom prst="line">
            <a:avLst/>
          </a:prstGeom>
          <a:solidFill>
            <a:srgbClr val="3656AB"/>
          </a:solidFill>
          <a:ln w="190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>
            <a:off x="466724" y="4146000"/>
            <a:ext cx="1119600" cy="0"/>
          </a:xfrm>
          <a:prstGeom prst="line">
            <a:avLst/>
          </a:prstGeom>
          <a:solidFill>
            <a:srgbClr val="3656AB"/>
          </a:solidFill>
          <a:ln w="190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466724" y="4146000"/>
            <a:ext cx="1119600" cy="0"/>
          </a:xfrm>
          <a:prstGeom prst="line">
            <a:avLst/>
          </a:prstGeom>
          <a:solidFill>
            <a:srgbClr val="3656AB"/>
          </a:solidFill>
          <a:ln w="190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>
            <a:off x="466724" y="4146000"/>
            <a:ext cx="1119600" cy="0"/>
          </a:xfrm>
          <a:prstGeom prst="line">
            <a:avLst/>
          </a:prstGeom>
          <a:solidFill>
            <a:srgbClr val="3656AB"/>
          </a:solidFill>
          <a:ln w="190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>
            <a:off x="466724" y="4146000"/>
            <a:ext cx="1119600" cy="0"/>
          </a:xfrm>
          <a:prstGeom prst="line">
            <a:avLst/>
          </a:prstGeom>
          <a:solidFill>
            <a:srgbClr val="3656AB"/>
          </a:solidFill>
          <a:ln w="190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466724" y="4146000"/>
            <a:ext cx="1119600" cy="0"/>
          </a:xfrm>
          <a:prstGeom prst="line">
            <a:avLst/>
          </a:prstGeom>
          <a:solidFill>
            <a:srgbClr val="3656AB"/>
          </a:solidFill>
          <a:ln w="190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>
            <a:off x="466724" y="4146000"/>
            <a:ext cx="1119600" cy="0"/>
          </a:xfrm>
          <a:prstGeom prst="line">
            <a:avLst/>
          </a:prstGeom>
          <a:solidFill>
            <a:srgbClr val="3656AB"/>
          </a:solidFill>
          <a:ln w="190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>
            <a:off x="466724" y="4146000"/>
            <a:ext cx="1119600" cy="0"/>
          </a:xfrm>
          <a:prstGeom prst="line">
            <a:avLst/>
          </a:prstGeom>
          <a:solidFill>
            <a:srgbClr val="3656AB"/>
          </a:solidFill>
          <a:ln w="190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466724" y="4146000"/>
            <a:ext cx="1119600" cy="0"/>
          </a:xfrm>
          <a:prstGeom prst="line">
            <a:avLst/>
          </a:prstGeom>
          <a:solidFill>
            <a:srgbClr val="3656AB"/>
          </a:solidFill>
          <a:ln w="190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>
            <a:off x="466724" y="4146000"/>
            <a:ext cx="1119600" cy="0"/>
          </a:xfrm>
          <a:prstGeom prst="line">
            <a:avLst/>
          </a:prstGeom>
          <a:solidFill>
            <a:srgbClr val="3656AB"/>
          </a:solidFill>
          <a:ln w="190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8" name="Straight Connector 17"/>
          <p:cNvCxnSpPr/>
          <p:nvPr/>
        </p:nvCxnSpPr>
        <p:spPr bwMode="auto">
          <a:xfrm>
            <a:off x="466724" y="4146000"/>
            <a:ext cx="1119600" cy="0"/>
          </a:xfrm>
          <a:prstGeom prst="line">
            <a:avLst/>
          </a:prstGeom>
          <a:solidFill>
            <a:srgbClr val="3656AB"/>
          </a:solidFill>
          <a:ln w="190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>
            <a:off x="466724" y="4146000"/>
            <a:ext cx="1119600" cy="0"/>
          </a:xfrm>
          <a:prstGeom prst="line">
            <a:avLst/>
          </a:prstGeom>
          <a:solidFill>
            <a:srgbClr val="3656AB"/>
          </a:solidFill>
          <a:ln w="190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>
            <a:off x="466724" y="4146000"/>
            <a:ext cx="1119600" cy="0"/>
          </a:xfrm>
          <a:prstGeom prst="line">
            <a:avLst/>
          </a:prstGeom>
          <a:solidFill>
            <a:srgbClr val="3656AB"/>
          </a:solidFill>
          <a:ln w="190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>
            <a:off x="466724" y="4146000"/>
            <a:ext cx="1119600" cy="0"/>
          </a:xfrm>
          <a:prstGeom prst="line">
            <a:avLst/>
          </a:prstGeom>
          <a:solidFill>
            <a:srgbClr val="3656AB"/>
          </a:solidFill>
          <a:ln w="190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2" name="Straight Connector 21"/>
          <p:cNvCxnSpPr/>
          <p:nvPr userDrawn="1"/>
        </p:nvCxnSpPr>
        <p:spPr bwMode="auto">
          <a:xfrm>
            <a:off x="466724" y="4146000"/>
            <a:ext cx="1119600" cy="0"/>
          </a:xfrm>
          <a:prstGeom prst="line">
            <a:avLst/>
          </a:prstGeom>
          <a:solidFill>
            <a:srgbClr val="3656AB"/>
          </a:solidFill>
          <a:ln w="19050" cap="flat" cmpd="sng" algn="ctr">
            <a:solidFill>
              <a:schemeClr val="bg2"/>
            </a:solidFill>
            <a:prstDash val="solid"/>
            <a:round/>
            <a:headEnd type="none" w="med" len="med"/>
            <a:tailEnd type="none"/>
          </a:ln>
          <a:effectLst/>
        </p:spPr>
      </p:cxnSp>
    </p:spTree>
    <p:extLst>
      <p:ext uri="{BB962C8B-B14F-4D97-AF65-F5344CB8AC3E}">
        <p14:creationId xmlns:p14="http://schemas.microsoft.com/office/powerpoint/2010/main" val="3588471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475200" y="1657615"/>
            <a:ext cx="8150400" cy="3430385"/>
          </a:xfrm>
        </p:spPr>
        <p:txBody>
          <a:bodyPr/>
          <a:lstStyle>
            <a:lvl2pPr marL="640080" indent="-274320">
              <a:buFont typeface="Arial" panose="020B0604020202020204" pitchFamily="34" charset="0"/>
              <a:buChar char="–"/>
              <a:defRPr/>
            </a:lvl2pPr>
            <a:lvl3pPr marL="914400" indent="-228600">
              <a:buFont typeface="Arial" panose="020B0604020202020204" pitchFamily="34" charset="0"/>
              <a:buChar char="•"/>
              <a:defRPr/>
            </a:lvl3pPr>
            <a:lvl4pPr marL="1144800" indent="-228600">
              <a:buFont typeface="Arial" panose="020B0604020202020204" pitchFamily="34" charset="0"/>
              <a:buChar char="•"/>
              <a:defRPr/>
            </a:lvl4pPr>
            <a:lvl5pPr marL="1375200" indent="-2286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altLang="ja-JP"/>
              <a:t>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de-DE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fld id="{8E141AF1-466E-4D9F-B74C-45FFEB47CA13}" type="slidenum">
              <a:rPr lang="en-US" noProof="0" smtClean="0"/>
              <a:t>‹#›</a:t>
            </a:fld>
            <a:endParaRPr lang="en-US" noProof="0" dirty="0"/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8" name="Straight Connector 17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8" name="Straight Connector 27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3" name="Straight Connector 32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4" name="Straight Connector 33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5" name="Straight Connector 34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6" name="Straight Connector 35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7" name="Straight Connector 36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8" name="Straight Connector 37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9" name="Straight Connector 38"/>
          <p:cNvCxnSpPr/>
          <p:nvPr userDrawn="1"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40" name="Straight Connector 39"/>
          <p:cNvCxnSpPr/>
          <p:nvPr userDrawn="1"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</p:spTree>
    <p:extLst>
      <p:ext uri="{BB962C8B-B14F-4D97-AF65-F5344CB8AC3E}">
        <p14:creationId xmlns:p14="http://schemas.microsoft.com/office/powerpoint/2010/main" val="259790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Click to edit Master title style</a:t>
            </a:r>
            <a:endParaRPr lang="de-DE" dirty="0"/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475200" y="1657615"/>
            <a:ext cx="8150400" cy="3430385"/>
          </a:xfrm>
        </p:spPr>
        <p:txBody>
          <a:bodyPr/>
          <a:lstStyle>
            <a:lvl1pPr marL="367200" indent="-367200">
              <a:buSzPct val="100000"/>
              <a:buFont typeface="+mj-lt"/>
              <a:buAutoNum type="arabicPeriod"/>
              <a:defRPr/>
            </a:lvl1pPr>
            <a:lvl2pPr marL="640800" indent="-273600">
              <a:buSzPct val="100000"/>
              <a:buFont typeface="+mj-lt"/>
              <a:buAutoNum type="alphaLcPeriod"/>
              <a:defRPr/>
            </a:lvl2pPr>
            <a:lvl3pPr marL="915987" indent="-230400">
              <a:buSzPct val="100000"/>
              <a:buFont typeface="+mj-lt"/>
              <a:buAutoNum type="romanLcPeriod"/>
              <a:defRPr/>
            </a:lvl3pPr>
            <a:lvl4pPr marL="1200150" indent="-342900">
              <a:buFont typeface="+mj-lt"/>
              <a:buAutoNum type="arabicPeriod"/>
              <a:defRPr/>
            </a:lvl4pPr>
            <a:lvl5pPr marL="1485900" indent="-342900">
              <a:buFont typeface="+mj-lt"/>
              <a:buAutoNum type="arabicPeriod"/>
              <a:defRPr/>
            </a:lvl5pPr>
          </a:lstStyle>
          <a:p>
            <a:pPr lvl="0"/>
            <a:r>
              <a:rPr lang="en-US" altLang="ja-JP"/>
              <a:t>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fld id="{8E141AF1-466E-4D9F-B74C-45FFEB47CA13}" type="slidenum">
              <a:rPr lang="en-US" noProof="0" smtClean="0"/>
              <a:t>‹#›</a:t>
            </a:fld>
            <a:endParaRPr lang="en-US" noProof="0"/>
          </a:p>
        </p:txBody>
      </p:sp>
      <p:cxnSp>
        <p:nvCxnSpPr>
          <p:cNvPr id="8" name="Straight Connector 7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8" name="Straight Connector 17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8" name="Straight Connector 27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3" name="Straight Connector 32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4" name="Straight Connector 33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5" name="Straight Connector 34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6" name="Straight Connector 35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7" name="Straight Connector 36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8" name="Straight Connector 37"/>
          <p:cNvCxnSpPr/>
          <p:nvPr userDrawn="1"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9" name="Straight Connector 38"/>
          <p:cNvCxnSpPr/>
          <p:nvPr userDrawn="1"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</p:spTree>
    <p:extLst>
      <p:ext uri="{BB962C8B-B14F-4D97-AF65-F5344CB8AC3E}">
        <p14:creationId xmlns:p14="http://schemas.microsoft.com/office/powerpoint/2010/main" val="4104254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141AF1-466E-4D9F-B74C-45FFEB47CA1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6" name="Straight Connector 5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8" name="Straight Connector 17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8" name="Straight Connector 27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3" name="Straight Connector 32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4" name="Straight Connector 33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5" name="Straight Connector 34"/>
          <p:cNvCxnSpPr/>
          <p:nvPr userDrawn="1"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6" name="Straight Connector 35"/>
          <p:cNvCxnSpPr/>
          <p:nvPr userDrawn="1"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14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Text &amp; Pictur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fld id="{8E141AF1-466E-4D9F-B74C-45FFEB47CA13}" type="slidenum">
              <a:rPr lang="en-US" noProof="0" smtClean="0"/>
              <a:t>‹#›</a:t>
            </a:fld>
            <a:endParaRPr lang="en-US" noProof="0"/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475200" y="1657615"/>
            <a:ext cx="3996000" cy="3430385"/>
          </a:xfrm>
        </p:spPr>
        <p:txBody>
          <a:bodyPr/>
          <a:lstStyle>
            <a:lvl1pPr marL="0" indent="0">
              <a:lnSpc>
                <a:spcPct val="100000"/>
              </a:lnSpc>
              <a:spcAft>
                <a:spcPts val="3600"/>
              </a:spcAft>
              <a:buNone/>
              <a:defRPr sz="2400"/>
            </a:lvl1pPr>
            <a:lvl2pPr marL="365760" indent="0">
              <a:buNone/>
              <a:defRPr sz="2000"/>
            </a:lvl2pPr>
            <a:lvl3pPr marL="685800" indent="0">
              <a:buNone/>
              <a:defRPr sz="1600"/>
            </a:lvl3pPr>
            <a:lvl4pPr marL="916200" indent="0">
              <a:buNone/>
              <a:defRPr sz="1600"/>
            </a:lvl4pPr>
            <a:lvl5pPr marL="1146600" indent="0">
              <a:buNone/>
              <a:defRPr sz="1600"/>
            </a:lvl5pPr>
          </a:lstStyle>
          <a:p>
            <a:pPr lvl="0"/>
            <a:r>
              <a:rPr lang="en-US" altLang="ja-JP"/>
              <a:t>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6" name="Picture Placeholder 5"/>
          <p:cNvSpPr>
            <a:spLocks noGrp="1"/>
          </p:cNvSpPr>
          <p:nvPr>
            <p:ph type="pic" sz="quarter" idx="12" hasCustomPrompt="1"/>
          </p:nvPr>
        </p:nvSpPr>
        <p:spPr>
          <a:xfrm>
            <a:off x="5428800" y="4564"/>
            <a:ext cx="3715200" cy="5715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  Insert Picture using icon below</a:t>
            </a:r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Click to edit Master title style</a:t>
            </a:r>
            <a:endParaRPr lang="en-US"/>
          </a:p>
        </p:txBody>
      </p:sp>
      <p:cxnSp>
        <p:nvCxnSpPr>
          <p:cNvPr id="13" name="Straight Connector 12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8" name="Straight Connector 17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8" name="Straight Connector 27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3" name="Straight Connector 32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4" name="Straight Connector 33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5" name="Straight Connector 34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6" name="Straight Connector 35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7" name="Straight Connector 36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8" name="Straight Connector 37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9" name="Straight Connector 38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40" name="Straight Connector 39"/>
          <p:cNvCxnSpPr/>
          <p:nvPr userDrawn="1"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41" name="Straight Connector 40"/>
          <p:cNvCxnSpPr/>
          <p:nvPr userDrawn="1"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</p:spTree>
    <p:extLst>
      <p:ext uri="{BB962C8B-B14F-4D97-AF65-F5344CB8AC3E}">
        <p14:creationId xmlns:p14="http://schemas.microsoft.com/office/powerpoint/2010/main" val="482361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Text &amp; Picture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Click to edit Master title style</a:t>
            </a:r>
            <a:endParaRPr lang="de-DE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fld id="{8E141AF1-466E-4D9F-B74C-45FFEB47CA13}" type="slidenum">
              <a:rPr lang="en-US" noProof="0" smtClean="0"/>
              <a:t>‹#›</a:t>
            </a:fld>
            <a:endParaRPr lang="en-US" noProof="0"/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10" name="Picture Placeholder 5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3371461"/>
            <a:ext cx="9144000" cy="23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  Insert Picture using icon below</a:t>
            </a:r>
          </a:p>
        </p:txBody>
      </p:sp>
      <p:cxnSp>
        <p:nvCxnSpPr>
          <p:cNvPr id="15" name="Straight Connector 14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475200" y="1657615"/>
            <a:ext cx="8057240" cy="1199885"/>
          </a:xfrm>
        </p:spPr>
        <p:txBody>
          <a:bodyPr/>
          <a:lstStyle>
            <a:lvl1pPr marL="0" indent="0">
              <a:buNone/>
              <a:defRPr sz="2400"/>
            </a:lvl1pPr>
            <a:lvl2pPr marL="365760" indent="0">
              <a:buNone/>
              <a:defRPr sz="2000"/>
            </a:lvl2pPr>
            <a:lvl3pPr marL="685800" indent="0">
              <a:buNone/>
              <a:defRPr sz="1600"/>
            </a:lvl3pPr>
            <a:lvl4pPr marL="916200" indent="0">
              <a:buNone/>
              <a:defRPr sz="1600"/>
            </a:lvl4pPr>
            <a:lvl5pPr marL="1146600" indent="0">
              <a:buNone/>
              <a:defRPr sz="1600"/>
            </a:lvl5pPr>
          </a:lstStyle>
          <a:p>
            <a:pPr lvl="0"/>
            <a:r>
              <a:rPr lang="en-US" altLang="ja-JP"/>
              <a:t>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8" name="Straight Connector 27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3" name="Straight Connector 32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4" name="Straight Connector 33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5" name="Straight Connector 34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6" name="Straight Connector 35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7" name="Straight Connector 36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8" name="Straight Connector 37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9" name="Straight Connector 38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40" name="Straight Connector 39"/>
          <p:cNvCxnSpPr/>
          <p:nvPr userDrawn="1"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41" name="Straight Connector 40"/>
          <p:cNvCxnSpPr/>
          <p:nvPr userDrawn="1"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</p:spTree>
    <p:extLst>
      <p:ext uri="{BB962C8B-B14F-4D97-AF65-F5344CB8AC3E}">
        <p14:creationId xmlns:p14="http://schemas.microsoft.com/office/powerpoint/2010/main" val="181577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ull Picture with Title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141AF1-466E-4D9F-B74C-45FFEB47CA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5715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  Insert Picture using icon below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Click to edit Master title style</a:t>
            </a:r>
            <a:endParaRPr lang="en-US"/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8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475200" y="1657096"/>
            <a:ext cx="8150400" cy="832427"/>
          </a:xfrm>
        </p:spPr>
        <p:txBody>
          <a:bodyPr tIns="0" bIns="0"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365760" indent="0">
              <a:buNone/>
              <a:defRPr/>
            </a:lvl2pPr>
            <a:lvl3pPr marL="685800" indent="0">
              <a:buNone/>
              <a:defRPr/>
            </a:lvl3pPr>
            <a:lvl4pPr marL="916200" indent="0">
              <a:buNone/>
              <a:defRPr/>
            </a:lvl4pPr>
            <a:lvl5pPr marL="1146600" indent="0">
              <a:buNone/>
              <a:defRPr/>
            </a:lvl5pPr>
          </a:lstStyle>
          <a:p>
            <a:pPr lvl="0"/>
            <a:r>
              <a:rPr lang="en-US" altLang="ja-JP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8" name="Straight Connector 17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8" name="Straight Connector 27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3" name="Straight Connector 32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4" name="Straight Connector 33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5" name="Straight Connector 34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6" name="Straight Connector 35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7" name="Straight Connector 36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8" name="Straight Connector 37"/>
          <p:cNvCxnSpPr/>
          <p:nvPr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9" name="Straight Connector 38"/>
          <p:cNvCxnSpPr/>
          <p:nvPr userDrawn="1"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40" name="Straight Connector 39"/>
          <p:cNvCxnSpPr/>
          <p:nvPr userDrawn="1"/>
        </p:nvCxnSpPr>
        <p:spPr bwMode="auto">
          <a:xfrm>
            <a:off x="476250" y="1143262"/>
            <a:ext cx="457200" cy="0"/>
          </a:xfrm>
          <a:prstGeom prst="line">
            <a:avLst/>
          </a:prstGeom>
          <a:solidFill>
            <a:srgbClr val="3656AB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</p:spTree>
    <p:extLst>
      <p:ext uri="{BB962C8B-B14F-4D97-AF65-F5344CB8AC3E}">
        <p14:creationId xmlns:p14="http://schemas.microsoft.com/office/powerpoint/2010/main" val="1059161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ull Picture with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141AF1-466E-4D9F-B74C-45FFEB47CA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"/>
            <a:ext cx="9144000" cy="571499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   Insert Picture using icon below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475200" y="1657615"/>
            <a:ext cx="8150400" cy="719832"/>
          </a:xfrm>
        </p:spPr>
        <p:txBody>
          <a:bodyPr/>
          <a:lstStyle>
            <a:lvl1pPr marL="0" indent="0">
              <a:spcAft>
                <a:spcPts val="1200"/>
              </a:spcAft>
              <a:buNone/>
              <a:defRPr sz="4800">
                <a:solidFill>
                  <a:schemeClr val="bg1"/>
                </a:solidFill>
              </a:defRPr>
            </a:lvl1pPr>
            <a:lvl2pPr marL="365760" indent="0">
              <a:buNone/>
              <a:defRPr/>
            </a:lvl2pPr>
            <a:lvl3pPr marL="685800" indent="0">
              <a:buNone/>
              <a:defRPr/>
            </a:lvl3pPr>
            <a:lvl4pPr marL="916200" indent="0">
              <a:buNone/>
              <a:defRPr/>
            </a:lvl4pPr>
            <a:lvl5pPr marL="1146600" indent="0">
              <a:buNone/>
              <a:defRPr/>
            </a:lvl5pPr>
          </a:lstStyle>
          <a:p>
            <a:pPr lvl="0"/>
            <a:r>
              <a:rPr lang="en-US" altLang="ja-JP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329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73075" y="452884"/>
            <a:ext cx="8058150" cy="687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76250" y="1657615"/>
            <a:ext cx="8148638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469925" y="5267143"/>
            <a:ext cx="4212000" cy="165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 rtl="0">
              <a:defRPr sz="7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244408" y="5186322"/>
            <a:ext cx="442392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>
              <a:defRPr sz="700">
                <a:solidFill>
                  <a:schemeClr val="accent1"/>
                </a:solidFill>
              </a:defRPr>
            </a:lvl1pPr>
          </a:lstStyle>
          <a:p>
            <a:fld id="{8E141AF1-466E-4D9F-B74C-45FFEB47CA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>
          <a:xfrm>
            <a:off x="469174" y="5155597"/>
            <a:ext cx="2134800" cy="165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400">
                <a:solidFill>
                  <a:schemeClr val="accent1"/>
                </a:solidFill>
              </a:defRPr>
            </a:lvl1pPr>
          </a:lstStyle>
          <a:p>
            <a:r>
              <a:rPr lang="en-US"/>
              <a:t>[dd mmmm yyyy]</a:t>
            </a: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476250" y="1143262"/>
            <a:ext cx="1119600" cy="0"/>
          </a:xfrm>
          <a:prstGeom prst="line">
            <a:avLst/>
          </a:prstGeom>
          <a:solidFill>
            <a:srgbClr val="3656AB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476250" y="1143262"/>
            <a:ext cx="1119600" cy="0"/>
          </a:xfrm>
          <a:prstGeom prst="line">
            <a:avLst/>
          </a:prstGeom>
          <a:solidFill>
            <a:srgbClr val="3656AB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34" r:id="rId1"/>
    <p:sldLayoutId id="2147484635" r:id="rId2"/>
    <p:sldLayoutId id="2147484636" r:id="rId3"/>
    <p:sldLayoutId id="2147484637" r:id="rId4"/>
    <p:sldLayoutId id="2147484638" r:id="rId5"/>
    <p:sldLayoutId id="2147484639" r:id="rId6"/>
    <p:sldLayoutId id="2147484640" r:id="rId7"/>
    <p:sldLayoutId id="2147484641" r:id="rId8"/>
    <p:sldLayoutId id="2147484642" r:id="rId9"/>
    <p:sldLayoutId id="2147484643" r:id="rId10"/>
    <p:sldLayoutId id="2147484644" r:id="rId11"/>
    <p:sldLayoutId id="2147484649" r:id="rId12"/>
    <p:sldLayoutId id="2147484650" r:id="rId13"/>
  </p:sldLayoutIdLst>
  <p:hf hdr="0" ftr="0"/>
  <p:txStyles>
    <p:titleStyle>
      <a:lvl1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kumimoji="1" sz="36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rgbClr val="005DAA"/>
          </a:solidFill>
          <a:latin typeface="Arial" charset="0"/>
          <a:ea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rgbClr val="005DAA"/>
          </a:solidFill>
          <a:latin typeface="Arial" charset="0"/>
          <a:ea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rgbClr val="005DAA"/>
          </a:solidFill>
          <a:latin typeface="Arial" charset="0"/>
          <a:ea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rgbClr val="005DAA"/>
          </a:solidFill>
          <a:latin typeface="Arial" charset="0"/>
          <a:ea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rgbClr val="005DAA"/>
          </a:solidFill>
          <a:latin typeface="Arial" charset="0"/>
          <a:ea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rgbClr val="005DAA"/>
          </a:solidFill>
          <a:latin typeface="Arial" charset="0"/>
          <a:ea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rgbClr val="005DAA"/>
          </a:solidFill>
          <a:latin typeface="Arial" charset="0"/>
          <a:ea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2400">
          <a:solidFill>
            <a:srgbClr val="005DAA"/>
          </a:solidFill>
          <a:latin typeface="Arial" charset="0"/>
          <a:ea typeface="Arial" charset="0"/>
          <a:cs typeface="Arial" charset="0"/>
        </a:defRPr>
      </a:lvl9pPr>
    </p:titleStyle>
    <p:bodyStyle>
      <a:lvl1pPr marL="365760" indent="-365760" algn="l" rtl="0" eaLnBrk="1" fontAlgn="base" hangingPunct="1">
        <a:lnSpc>
          <a:spcPct val="130000"/>
        </a:lnSpc>
        <a:spcBef>
          <a:spcPts val="0"/>
        </a:spcBef>
        <a:spcAft>
          <a:spcPts val="900"/>
        </a:spcAft>
        <a:buClr>
          <a:schemeClr val="accent3"/>
        </a:buClr>
        <a:buSzPct val="70000"/>
        <a:buFont typeface="Wingdings 2" panose="05020102010507070707" pitchFamily="18" charset="2"/>
        <a:buChar char=""/>
        <a:defRPr kumimoji="1" sz="2400" b="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fontAlgn="base" hangingPunct="1">
        <a:lnSpc>
          <a:spcPct val="130000"/>
        </a:lnSpc>
        <a:spcBef>
          <a:spcPts val="0"/>
        </a:spcBef>
        <a:spcAft>
          <a:spcPts val="900"/>
        </a:spcAft>
        <a:buClr>
          <a:srgbClr val="00A5D9"/>
        </a:buClr>
        <a:buSzPct val="70000"/>
        <a:buFont typeface="Arial" panose="020B0604020202020204" pitchFamily="34" charset="0"/>
        <a:buChar char="–"/>
        <a:defRPr kumimoji="1" sz="20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fontAlgn="base" hangingPunct="1">
        <a:lnSpc>
          <a:spcPct val="130000"/>
        </a:lnSpc>
        <a:spcBef>
          <a:spcPts val="0"/>
        </a:spcBef>
        <a:spcAft>
          <a:spcPts val="900"/>
        </a:spcAft>
        <a:buClr>
          <a:srgbClr val="00A5D9"/>
        </a:buClr>
        <a:buSzPct val="70000"/>
        <a:buFont typeface="Arial" panose="020B0604020202020204" pitchFamily="34" charset="0"/>
        <a:buChar char="•"/>
        <a:defRPr kumimoji="1" sz="1600">
          <a:solidFill>
            <a:schemeClr val="tx1"/>
          </a:solidFill>
          <a:latin typeface="+mn-lt"/>
          <a:ea typeface="+mn-ea"/>
          <a:cs typeface="+mn-cs"/>
        </a:defRPr>
      </a:lvl3pPr>
      <a:lvl4pPr marL="1144800" indent="-228600" algn="l" rtl="0" eaLnBrk="1" fontAlgn="base" hangingPunct="1">
        <a:lnSpc>
          <a:spcPct val="130000"/>
        </a:lnSpc>
        <a:spcBef>
          <a:spcPts val="0"/>
        </a:spcBef>
        <a:spcAft>
          <a:spcPts val="900"/>
        </a:spcAft>
        <a:buClr>
          <a:srgbClr val="00A5D9"/>
        </a:buClr>
        <a:buSzPct val="70000"/>
        <a:buFont typeface="Arial" panose="020B0604020202020204" pitchFamily="34" charset="0"/>
        <a:buChar char="•"/>
        <a:defRPr kumimoji="1" sz="1600">
          <a:solidFill>
            <a:schemeClr val="tx1"/>
          </a:solidFill>
          <a:latin typeface="+mn-lt"/>
          <a:ea typeface="+mn-ea"/>
          <a:cs typeface="+mn-cs"/>
        </a:defRPr>
      </a:lvl4pPr>
      <a:lvl5pPr marL="1375200" indent="-228600" algn="l" rtl="0" eaLnBrk="1" fontAlgn="base" hangingPunct="1">
        <a:lnSpc>
          <a:spcPct val="130000"/>
        </a:lnSpc>
        <a:spcBef>
          <a:spcPts val="0"/>
        </a:spcBef>
        <a:spcAft>
          <a:spcPts val="900"/>
        </a:spcAft>
        <a:buClr>
          <a:srgbClr val="00A5D9"/>
        </a:buClr>
        <a:buSzPct val="70000"/>
        <a:buFont typeface="Arial" panose="020B0604020202020204" pitchFamily="34" charset="0"/>
        <a:buChar char="•"/>
        <a:defRPr kumimoji="1" sz="1600">
          <a:solidFill>
            <a:schemeClr val="tx1"/>
          </a:solidFill>
          <a:latin typeface="+mn-lt"/>
          <a:ea typeface="+mn-ea"/>
          <a:cs typeface="+mn-cs"/>
        </a:defRPr>
      </a:lvl5pPr>
      <a:lvl6pPr marL="1770063" indent="-169863" algn="l" rtl="0" eaLnBrk="1" fontAlgn="base" hangingPunct="1">
        <a:spcBef>
          <a:spcPct val="20000"/>
        </a:spcBef>
        <a:spcAft>
          <a:spcPct val="0"/>
        </a:spcAft>
        <a:buClr>
          <a:srgbClr val="00A5D9"/>
        </a:buClr>
        <a:buSzPct val="90000"/>
        <a:buFont typeface="Wingdings" charset="2"/>
        <a:buChar char="§"/>
        <a:defRPr kumimoji="1" sz="1600">
          <a:solidFill>
            <a:schemeClr val="tx1"/>
          </a:solidFill>
          <a:latin typeface="+mn-lt"/>
          <a:ea typeface="+mn-ea"/>
          <a:cs typeface="+mn-cs"/>
        </a:defRPr>
      </a:lvl6pPr>
      <a:lvl7pPr marL="2227263" indent="-169863" algn="l" rtl="0" eaLnBrk="1" fontAlgn="base" hangingPunct="1">
        <a:spcBef>
          <a:spcPct val="20000"/>
        </a:spcBef>
        <a:spcAft>
          <a:spcPct val="0"/>
        </a:spcAft>
        <a:buClr>
          <a:srgbClr val="00A5D9"/>
        </a:buClr>
        <a:buSzPct val="90000"/>
        <a:buFont typeface="Wingdings" charset="2"/>
        <a:buChar char="§"/>
        <a:defRPr kumimoji="1" sz="1600">
          <a:solidFill>
            <a:schemeClr val="tx1"/>
          </a:solidFill>
          <a:latin typeface="+mn-lt"/>
          <a:ea typeface="+mn-ea"/>
          <a:cs typeface="+mn-cs"/>
        </a:defRPr>
      </a:lvl7pPr>
      <a:lvl8pPr marL="2684463" indent="-169863" algn="l" rtl="0" eaLnBrk="1" fontAlgn="base" hangingPunct="1">
        <a:spcBef>
          <a:spcPct val="20000"/>
        </a:spcBef>
        <a:spcAft>
          <a:spcPct val="0"/>
        </a:spcAft>
        <a:buClr>
          <a:srgbClr val="00A5D9"/>
        </a:buClr>
        <a:buSzPct val="90000"/>
        <a:buFont typeface="Wingdings" charset="2"/>
        <a:buChar char="§"/>
        <a:defRPr kumimoji="1" sz="1600">
          <a:solidFill>
            <a:schemeClr val="tx1"/>
          </a:solidFill>
          <a:latin typeface="+mn-lt"/>
          <a:ea typeface="+mn-ea"/>
          <a:cs typeface="+mn-cs"/>
        </a:defRPr>
      </a:lvl8pPr>
      <a:lvl9pPr marL="3141663" indent="-169863" algn="l" rtl="0" eaLnBrk="1" fontAlgn="base" hangingPunct="1">
        <a:spcBef>
          <a:spcPct val="20000"/>
        </a:spcBef>
        <a:spcAft>
          <a:spcPct val="0"/>
        </a:spcAft>
        <a:buClr>
          <a:srgbClr val="00A5D9"/>
        </a:buClr>
        <a:buSzPct val="90000"/>
        <a:buFont typeface="Wingdings" charset="2"/>
        <a:buChar char="§"/>
        <a:defRPr kumimoji="1" sz="16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 sz="quarter"/>
          </p:nvPr>
        </p:nvSpPr>
        <p:spPr>
          <a:xfrm>
            <a:off x="461963" y="1777380"/>
            <a:ext cx="8218487" cy="2808312"/>
          </a:xfrm>
        </p:spPr>
        <p:txBody>
          <a:bodyPr/>
          <a:lstStyle/>
          <a:p>
            <a:r>
              <a:rPr lang="en-US" altLang="ja-JP" dirty="0"/>
              <a:t>How to Apply Online</a:t>
            </a:r>
            <a:br>
              <a:rPr lang="en-US" altLang="ja-JP" dirty="0"/>
            </a:br>
            <a:br>
              <a:rPr lang="en-US" altLang="ja-JP" dirty="0"/>
            </a:b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オンライン応募の方法について参考資料</a:t>
            </a:r>
            <a:b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br>
              <a:rPr lang="en-US" altLang="ja-JP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採用システムの基本言語は英語のため、ご入力は英語でお願いいたします。</a:t>
            </a:r>
            <a:br>
              <a:rPr lang="en-US" altLang="ja-JP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ファイルのアップロードは、日本語で記入されたものも可能です。</a:t>
            </a:r>
            <a:br>
              <a:rPr lang="ja-JP" altLang="ja-JP" sz="1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br>
              <a:rPr 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endParaRPr lang="en-US" dirty="0">
              <a:solidFill>
                <a:schemeClr val="tx2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 altLang="ja-JP" dirty="0" err="1"/>
              <a:t>Taleo</a:t>
            </a:r>
            <a:r>
              <a:rPr lang="en-US" altLang="ja-JP" dirty="0"/>
              <a:t> User Guide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3502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Step 9  Job Specific Questions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E141AF1-466E-4D9F-B74C-45FFEB47CA13}" type="slidenum">
              <a:rPr lang="en-US" noProof="0" smtClean="0"/>
              <a:pPr/>
              <a:t>9</a:t>
            </a:fld>
            <a:endParaRPr lang="en-US" noProof="0"/>
          </a:p>
        </p:txBody>
      </p:sp>
      <p:sp>
        <p:nvSpPr>
          <p:cNvPr id="8" name="Rectangle 7"/>
          <p:cNvSpPr/>
          <p:nvPr/>
        </p:nvSpPr>
        <p:spPr>
          <a:xfrm>
            <a:off x="460197" y="1250908"/>
            <a:ext cx="805815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ご興味のある法分野をご記入の上、</a:t>
            </a:r>
            <a:r>
              <a:rPr lang="en-US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Save and Continue</a:t>
            </a:r>
            <a:r>
              <a:rPr lang="ja-JP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をクリックしてください。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2267744" y="1668366"/>
            <a:ext cx="3816424" cy="3822227"/>
            <a:chOff x="395536" y="1699569"/>
            <a:chExt cx="3227519" cy="3547548"/>
          </a:xfrm>
        </p:grpSpPr>
        <p:pic>
          <p:nvPicPr>
            <p:cNvPr id="6" name="Picture 5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473075" y="1699569"/>
              <a:ext cx="3149980" cy="3547548"/>
            </a:xfrm>
            <a:prstGeom prst="rect">
              <a:avLst/>
            </a:prstGeom>
          </p:spPr>
        </p:pic>
        <p:sp>
          <p:nvSpPr>
            <p:cNvPr id="9" name="Oval 8"/>
            <p:cNvSpPr/>
            <p:nvPr/>
          </p:nvSpPr>
          <p:spPr bwMode="auto">
            <a:xfrm>
              <a:off x="395536" y="4975942"/>
              <a:ext cx="711696" cy="224409"/>
            </a:xfrm>
            <a:prstGeom prst="ellipse">
              <a:avLst/>
            </a:prstGeom>
            <a:noFill/>
            <a:ln w="1270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0" tIns="45720" rIns="0" bIns="45720" numCol="1" spcCol="0" rtlCol="0" fromWordArt="0" anchor="ctr" anchorCtr="1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35000"/>
                </a:spcBef>
                <a:spcAft>
                  <a:spcPct val="0"/>
                </a:spcAft>
                <a:buClr>
                  <a:srgbClr val="00A5D9"/>
                </a:buClr>
                <a:buSzPct val="90000"/>
                <a:buFont typeface="Wingdings" charset="2"/>
                <a:buNone/>
                <a:tabLst>
                  <a:tab pos="400050" algn="l"/>
                </a:tabLst>
              </a:pPr>
              <a:endParaRPr kumimoji="0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Arial" charset="0"/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091839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Step 10</a:t>
            </a:r>
            <a:r>
              <a:rPr lang="ja-JP" altLang="en-US" dirty="0"/>
              <a:t>  </a:t>
            </a:r>
            <a:r>
              <a:rPr lang="en-US" altLang="ja-JP" dirty="0"/>
              <a:t>Education and Certifications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E141AF1-466E-4D9F-B74C-45FFEB47CA13}" type="slidenum">
              <a:rPr lang="en-US" noProof="0" smtClean="0"/>
              <a:pPr/>
              <a:t>10</a:t>
            </a:fld>
            <a:endParaRPr lang="en-US" noProof="0"/>
          </a:p>
        </p:txBody>
      </p:sp>
      <p:sp>
        <p:nvSpPr>
          <p:cNvPr id="8" name="Rectangle 7"/>
          <p:cNvSpPr/>
          <p:nvPr/>
        </p:nvSpPr>
        <p:spPr>
          <a:xfrm>
            <a:off x="460197" y="1250908"/>
            <a:ext cx="805815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ja-JP" altLang="en-US" sz="14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＊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が付いている項目は必須項目です。入力欄にキーワード（例えば：</a:t>
            </a:r>
            <a:r>
              <a:rPr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Tokyo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）を入れると、候補として大学名が表示されます。選択肢になければ、英語名称の入力をお願いいたします。</a:t>
            </a: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just"/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（成績証明書などは、後の</a:t>
            </a:r>
            <a:r>
              <a:rPr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File Attachments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のステップでアップロードが可能です）</a:t>
            </a:r>
            <a:endParaRPr lang="ja-JP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7" name="Picture 6"/>
          <p:cNvPicPr/>
          <p:nvPr/>
        </p:nvPicPr>
        <p:blipFill>
          <a:blip r:embed="rId2"/>
          <a:stretch>
            <a:fillRect/>
          </a:stretch>
        </p:blipFill>
        <p:spPr>
          <a:xfrm>
            <a:off x="755576" y="1921396"/>
            <a:ext cx="3111429" cy="3500607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4720968" y="1921396"/>
            <a:ext cx="2803360" cy="3417061"/>
            <a:chOff x="4720968" y="2073013"/>
            <a:chExt cx="2654393" cy="3265444"/>
          </a:xfrm>
        </p:grpSpPr>
        <p:pic>
          <p:nvPicPr>
            <p:cNvPr id="9" name="Picture 8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4731002" y="2073013"/>
              <a:ext cx="2644359" cy="3265444"/>
            </a:xfrm>
            <a:prstGeom prst="rect">
              <a:avLst/>
            </a:prstGeom>
          </p:spPr>
        </p:pic>
        <p:sp>
          <p:nvSpPr>
            <p:cNvPr id="10" name="Oval 9"/>
            <p:cNvSpPr/>
            <p:nvPr/>
          </p:nvSpPr>
          <p:spPr bwMode="auto">
            <a:xfrm>
              <a:off x="4720968" y="2099679"/>
              <a:ext cx="711696" cy="224409"/>
            </a:xfrm>
            <a:prstGeom prst="ellipse">
              <a:avLst/>
            </a:prstGeom>
            <a:noFill/>
            <a:ln w="1270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0" tIns="45720" rIns="0" bIns="45720" numCol="1" spcCol="0" rtlCol="0" fromWordArt="0" anchor="ctr" anchorCtr="1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35000"/>
                </a:spcBef>
                <a:spcAft>
                  <a:spcPct val="0"/>
                </a:spcAft>
                <a:buClr>
                  <a:srgbClr val="00A5D9"/>
                </a:buClr>
                <a:buSzPct val="90000"/>
                <a:buFont typeface="Wingdings" charset="2"/>
                <a:buNone/>
                <a:tabLst>
                  <a:tab pos="400050" algn="l"/>
                </a:tabLst>
              </a:pPr>
              <a:endParaRPr kumimoji="0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Arial" charset="0"/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006179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Step 11  Employment History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E141AF1-466E-4D9F-B74C-45FFEB47CA13}" type="slidenum">
              <a:rPr lang="en-US" noProof="0" smtClean="0"/>
              <a:pPr/>
              <a:t>11</a:t>
            </a:fld>
            <a:endParaRPr lang="en-US" noProof="0"/>
          </a:p>
        </p:txBody>
      </p:sp>
      <p:sp>
        <p:nvSpPr>
          <p:cNvPr id="8" name="Rectangle 7"/>
          <p:cNvSpPr/>
          <p:nvPr/>
        </p:nvSpPr>
        <p:spPr>
          <a:xfrm>
            <a:off x="407454" y="1175508"/>
            <a:ext cx="848502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職歴を入力するページになります。職歴がなければ、下にある</a:t>
            </a:r>
            <a:r>
              <a:rPr lang="en-US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Remove Work Experience</a:t>
            </a:r>
            <a:r>
              <a:rPr lang="ja-JP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をクリックし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た後</a:t>
            </a:r>
            <a:r>
              <a:rPr lang="ja-JP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</a:t>
            </a:r>
            <a:r>
              <a:rPr lang="en-US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Save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en-US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and Continue 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をクリックして</a:t>
            </a:r>
            <a:r>
              <a:rPr lang="ja-JP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次にお進みください。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259632" y="1804424"/>
            <a:ext cx="5472608" cy="3816424"/>
            <a:chOff x="251520" y="1777380"/>
            <a:chExt cx="5040559" cy="3521146"/>
          </a:xfrm>
        </p:grpSpPr>
        <p:pic>
          <p:nvPicPr>
            <p:cNvPr id="10" name="Picture 9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473074" y="1777380"/>
              <a:ext cx="4819005" cy="3484838"/>
            </a:xfrm>
            <a:prstGeom prst="rect">
              <a:avLst/>
            </a:prstGeom>
          </p:spPr>
        </p:pic>
        <p:sp>
          <p:nvSpPr>
            <p:cNvPr id="11" name="Oval 10"/>
            <p:cNvSpPr/>
            <p:nvPr/>
          </p:nvSpPr>
          <p:spPr bwMode="auto">
            <a:xfrm>
              <a:off x="251520" y="4585692"/>
              <a:ext cx="1296144" cy="216024"/>
            </a:xfrm>
            <a:prstGeom prst="ellipse">
              <a:avLst/>
            </a:prstGeom>
            <a:noFill/>
            <a:ln w="1270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0" tIns="45720" rIns="0" bIns="45720" numCol="1" spcCol="0" rtlCol="0" fromWordArt="0" anchor="ctr" anchorCtr="1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35000"/>
                </a:spcBef>
                <a:spcAft>
                  <a:spcPct val="0"/>
                </a:spcAft>
                <a:buClr>
                  <a:srgbClr val="00A5D9"/>
                </a:buClr>
                <a:buSzPct val="90000"/>
                <a:buFont typeface="Wingdings" charset="2"/>
                <a:buNone/>
                <a:tabLst>
                  <a:tab pos="400050" algn="l"/>
                </a:tabLst>
              </a:pPr>
              <a:endParaRPr kumimoji="0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2" name="Oval 11"/>
            <p:cNvSpPr/>
            <p:nvPr/>
          </p:nvSpPr>
          <p:spPr bwMode="auto">
            <a:xfrm>
              <a:off x="323528" y="5074117"/>
              <a:ext cx="674463" cy="224409"/>
            </a:xfrm>
            <a:prstGeom prst="ellipse">
              <a:avLst/>
            </a:prstGeom>
            <a:noFill/>
            <a:ln w="1270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0" tIns="45720" rIns="0" bIns="45720" numCol="1" spcCol="0" rtlCol="0" fromWordArt="0" anchor="ctr" anchorCtr="1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35000"/>
                </a:spcBef>
                <a:spcAft>
                  <a:spcPct val="0"/>
                </a:spcAft>
                <a:buClr>
                  <a:srgbClr val="00A5D9"/>
                </a:buClr>
                <a:buSzPct val="90000"/>
                <a:buFont typeface="Wingdings" charset="2"/>
                <a:buNone/>
                <a:tabLst>
                  <a:tab pos="400050" algn="l"/>
                </a:tabLst>
              </a:pPr>
              <a:endParaRPr kumimoji="0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Arial" charset="0"/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031008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Step 12</a:t>
            </a:r>
            <a:r>
              <a:rPr lang="ja-JP" altLang="en-US" dirty="0"/>
              <a:t>  </a:t>
            </a:r>
            <a:r>
              <a:rPr lang="en-US" altLang="ja-JP" dirty="0"/>
              <a:t>File Attachments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E141AF1-466E-4D9F-B74C-45FFEB47CA13}" type="slidenum">
              <a:rPr lang="en-US" noProof="0" smtClean="0"/>
              <a:pPr/>
              <a:t>12</a:t>
            </a:fld>
            <a:endParaRPr lang="en-US" noProof="0"/>
          </a:p>
        </p:txBody>
      </p:sp>
      <p:sp>
        <p:nvSpPr>
          <p:cNvPr id="8" name="Rectangle 7"/>
          <p:cNvSpPr/>
          <p:nvPr/>
        </p:nvSpPr>
        <p:spPr>
          <a:xfrm>
            <a:off x="391235" y="1140801"/>
            <a:ext cx="805815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ご記入頂いた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日本語の</a:t>
            </a:r>
            <a:r>
              <a:rPr lang="ja-JP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プロフィールシート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及び</a:t>
            </a:r>
            <a:r>
              <a:rPr lang="ja-JP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成績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証明書等</a:t>
            </a:r>
            <a:r>
              <a:rPr lang="ja-JP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アップロードするページとなります。</a:t>
            </a:r>
            <a:r>
              <a:rPr lang="en-US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Choose File</a:t>
            </a:r>
            <a:r>
              <a:rPr lang="ja-JP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をクリックして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必要書類をご</a:t>
            </a:r>
            <a:r>
              <a:rPr lang="ja-JP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添付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の上、</a:t>
            </a:r>
            <a:r>
              <a:rPr lang="en-US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Save and Continue</a:t>
            </a:r>
            <a:r>
              <a:rPr lang="ja-JP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をクリック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してください。</a:t>
            </a:r>
            <a:endParaRPr lang="en-US" altLang="ja-JP" sz="1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835696" y="2065412"/>
            <a:ext cx="4392488" cy="3544803"/>
            <a:chOff x="395536" y="1945790"/>
            <a:chExt cx="4009564" cy="3333467"/>
          </a:xfrm>
        </p:grpSpPr>
        <p:pic>
          <p:nvPicPr>
            <p:cNvPr id="7" name="Picture 6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460197" y="1945790"/>
              <a:ext cx="3944903" cy="3333467"/>
            </a:xfrm>
            <a:prstGeom prst="rect">
              <a:avLst/>
            </a:prstGeom>
          </p:spPr>
        </p:pic>
        <p:sp>
          <p:nvSpPr>
            <p:cNvPr id="9" name="Oval 8"/>
            <p:cNvSpPr/>
            <p:nvPr/>
          </p:nvSpPr>
          <p:spPr bwMode="auto">
            <a:xfrm>
              <a:off x="395536" y="5054848"/>
              <a:ext cx="711696" cy="224409"/>
            </a:xfrm>
            <a:prstGeom prst="ellipse">
              <a:avLst/>
            </a:prstGeom>
            <a:noFill/>
            <a:ln w="1270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0" tIns="45720" rIns="0" bIns="45720" numCol="1" spcCol="0" rtlCol="0" fromWordArt="0" anchor="ctr" anchorCtr="1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35000"/>
                </a:spcBef>
                <a:spcAft>
                  <a:spcPct val="0"/>
                </a:spcAft>
                <a:buClr>
                  <a:srgbClr val="00A5D9"/>
                </a:buClr>
                <a:buSzPct val="90000"/>
                <a:buFont typeface="Wingdings" charset="2"/>
                <a:buNone/>
                <a:tabLst>
                  <a:tab pos="400050" algn="l"/>
                </a:tabLst>
              </a:pPr>
              <a:endParaRPr kumimoji="0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Arial" charset="0"/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791540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Step 13  eSignature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E141AF1-466E-4D9F-B74C-45FFEB47CA13}" type="slidenum">
              <a:rPr lang="en-US" noProof="0" smtClean="0"/>
              <a:pPr/>
              <a:t>13</a:t>
            </a:fld>
            <a:endParaRPr lang="en-US" noProof="0"/>
          </a:p>
        </p:txBody>
      </p:sp>
      <p:sp>
        <p:nvSpPr>
          <p:cNvPr id="8" name="Rectangle 7"/>
          <p:cNvSpPr/>
          <p:nvPr/>
        </p:nvSpPr>
        <p:spPr>
          <a:xfrm>
            <a:off x="407454" y="1140801"/>
            <a:ext cx="834101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ご入力された情報が正確であることと、個人情報の利用について規約に同意</a:t>
            </a:r>
            <a:endParaRPr lang="en-US" altLang="ja-JP" sz="1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したことを確認する電子署名のため、氏名</a:t>
            </a:r>
            <a:r>
              <a:rPr lang="ja-JP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英文フルネームでご</a:t>
            </a:r>
            <a:r>
              <a:rPr lang="ja-JP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入力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の上、</a:t>
            </a:r>
            <a:r>
              <a:rPr lang="en-US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Save and Continue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をクリックして</a:t>
            </a:r>
            <a:r>
              <a:rPr lang="ja-JP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ください。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907704" y="2007346"/>
            <a:ext cx="4246266" cy="3630032"/>
            <a:chOff x="395536" y="1730347"/>
            <a:chExt cx="4246266" cy="3630032"/>
          </a:xfrm>
        </p:grpSpPr>
        <p:pic>
          <p:nvPicPr>
            <p:cNvPr id="6" name="Picture 5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460197" y="1730347"/>
              <a:ext cx="4181605" cy="3630032"/>
            </a:xfrm>
            <a:prstGeom prst="rect">
              <a:avLst/>
            </a:prstGeom>
          </p:spPr>
        </p:pic>
        <p:sp>
          <p:nvSpPr>
            <p:cNvPr id="9" name="Oval 8"/>
            <p:cNvSpPr/>
            <p:nvPr/>
          </p:nvSpPr>
          <p:spPr bwMode="auto">
            <a:xfrm>
              <a:off x="395536" y="4657700"/>
              <a:ext cx="1296144" cy="254619"/>
            </a:xfrm>
            <a:prstGeom prst="ellipse">
              <a:avLst/>
            </a:prstGeom>
            <a:noFill/>
            <a:ln w="1270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0" tIns="45720" rIns="0" bIns="45720" numCol="1" spcCol="0" rtlCol="0" fromWordArt="0" anchor="ctr" anchorCtr="1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35000"/>
                </a:spcBef>
                <a:spcAft>
                  <a:spcPct val="0"/>
                </a:spcAft>
                <a:buClr>
                  <a:srgbClr val="00A5D9"/>
                </a:buClr>
                <a:buSzPct val="90000"/>
                <a:buFont typeface="Wingdings" charset="2"/>
                <a:buNone/>
                <a:tabLst>
                  <a:tab pos="400050" algn="l"/>
                </a:tabLst>
              </a:pPr>
              <a:endParaRPr kumimoji="0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395536" y="5135970"/>
              <a:ext cx="716343" cy="224409"/>
            </a:xfrm>
            <a:prstGeom prst="ellipse">
              <a:avLst/>
            </a:prstGeom>
            <a:noFill/>
            <a:ln w="1270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0" tIns="45720" rIns="0" bIns="45720" numCol="1" spcCol="0" rtlCol="0" fromWordArt="0" anchor="ctr" anchorCtr="1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35000"/>
                </a:spcBef>
                <a:spcAft>
                  <a:spcPct val="0"/>
                </a:spcAft>
                <a:buClr>
                  <a:srgbClr val="00A5D9"/>
                </a:buClr>
                <a:buSzPct val="90000"/>
                <a:buFont typeface="Wingdings" charset="2"/>
                <a:buNone/>
                <a:tabLst>
                  <a:tab pos="400050" algn="l"/>
                </a:tabLst>
              </a:pPr>
              <a:endParaRPr kumimoji="0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Arial" charset="0"/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17020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Step 14</a:t>
            </a:r>
            <a:r>
              <a:rPr lang="ja-JP" altLang="en-US" dirty="0"/>
              <a:t>  </a:t>
            </a:r>
            <a:r>
              <a:rPr lang="en-US" altLang="ja-JP" dirty="0"/>
              <a:t>Review and Submit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E141AF1-466E-4D9F-B74C-45FFEB47CA13}" type="slidenum">
              <a:rPr lang="en-US" noProof="0" smtClean="0"/>
              <a:pPr/>
              <a:t>14</a:t>
            </a:fld>
            <a:endParaRPr lang="en-US" noProof="0"/>
          </a:p>
        </p:txBody>
      </p:sp>
      <p:sp>
        <p:nvSpPr>
          <p:cNvPr id="8" name="Rectangle 7"/>
          <p:cNvSpPr/>
          <p:nvPr/>
        </p:nvSpPr>
        <p:spPr>
          <a:xfrm>
            <a:off x="460197" y="1345332"/>
            <a:ext cx="805815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ご入力内容を確認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した上で</a:t>
            </a:r>
            <a:r>
              <a:rPr lang="ja-JP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よろしければ</a:t>
            </a:r>
            <a:r>
              <a:rPr lang="en-US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Submit</a:t>
            </a:r>
            <a:r>
              <a:rPr lang="ja-JP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をクリック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すれば完了です</a:t>
            </a:r>
            <a:r>
              <a:rPr lang="ja-JP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611560" y="1993404"/>
            <a:ext cx="7848872" cy="2880320"/>
            <a:chOff x="323528" y="2065412"/>
            <a:chExt cx="5040560" cy="1944216"/>
          </a:xfrm>
        </p:grpSpPr>
        <p:pic>
          <p:nvPicPr>
            <p:cNvPr id="7" name="Picture 6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460197" y="2065412"/>
              <a:ext cx="4903891" cy="1944216"/>
            </a:xfrm>
            <a:prstGeom prst="rect">
              <a:avLst/>
            </a:prstGeom>
          </p:spPr>
        </p:pic>
        <p:sp>
          <p:nvSpPr>
            <p:cNvPr id="9" name="Oval 8"/>
            <p:cNvSpPr/>
            <p:nvPr/>
          </p:nvSpPr>
          <p:spPr bwMode="auto">
            <a:xfrm>
              <a:off x="323528" y="3210694"/>
              <a:ext cx="711696" cy="224409"/>
            </a:xfrm>
            <a:prstGeom prst="ellipse">
              <a:avLst/>
            </a:prstGeom>
            <a:noFill/>
            <a:ln w="1270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0" tIns="45720" rIns="0" bIns="45720" numCol="1" spcCol="0" rtlCol="0" fromWordArt="0" anchor="ctr" anchorCtr="1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35000"/>
                </a:spcBef>
                <a:spcAft>
                  <a:spcPct val="0"/>
                </a:spcAft>
                <a:buClr>
                  <a:srgbClr val="00A5D9"/>
                </a:buClr>
                <a:buSzPct val="90000"/>
                <a:buFont typeface="Wingdings" charset="2"/>
                <a:buNone/>
                <a:tabLst>
                  <a:tab pos="400050" algn="l"/>
                </a:tabLst>
              </a:pPr>
              <a:endParaRPr kumimoji="0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Arial" charset="0"/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451961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4" name="Rectangle 3"/>
          <p:cNvSpPr/>
          <p:nvPr/>
        </p:nvSpPr>
        <p:spPr>
          <a:xfrm>
            <a:off x="539552" y="1201316"/>
            <a:ext cx="763284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ja-JP" altLang="en-US" sz="2400" b="1" kern="0" dirty="0">
                <a:solidFill>
                  <a:srgbClr val="FFFF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オンラインでのご応募ありがとうございます。</a:t>
            </a:r>
            <a:endParaRPr kumimoji="1" lang="en-US" altLang="ja-JP" sz="2400" b="1" kern="0" dirty="0">
              <a:solidFill>
                <a:srgbClr val="FFFF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2400" b="1" kern="0" dirty="0">
                <a:solidFill>
                  <a:srgbClr val="FFFF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ご不明な点等ございましたら、以下にメールでお送りください。</a:t>
            </a:r>
            <a:endParaRPr kumimoji="1" lang="en-US" altLang="ja-JP" sz="2400" b="1" kern="0" dirty="0">
              <a:solidFill>
                <a:srgbClr val="FFFFFF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2400" b="1" kern="0" dirty="0">
              <a:solidFill>
                <a:srgbClr val="FFFFFF"/>
              </a:solidFill>
            </a:endParaRPr>
          </a:p>
          <a:p>
            <a:r>
              <a:rPr lang="en-US" altLang="ja-JP" sz="2400" dirty="0"/>
              <a:t>recruitment.tokyo@whitecase.com</a:t>
            </a:r>
            <a:endParaRPr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098868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E141AF1-466E-4D9F-B74C-45FFEB47CA13}" type="slidenum">
              <a:rPr lang="en-US" noProof="0" smtClean="0"/>
              <a:t>1</a:t>
            </a:fld>
            <a:endParaRPr lang="en-US" noProof="0" dirty="0"/>
          </a:p>
        </p:txBody>
      </p:sp>
      <p:sp>
        <p:nvSpPr>
          <p:cNvPr id="7" name="Rectangle 6"/>
          <p:cNvSpPr/>
          <p:nvPr/>
        </p:nvSpPr>
        <p:spPr>
          <a:xfrm>
            <a:off x="395536" y="1217789"/>
            <a:ext cx="78488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ポジションタイトルが表示されている画面で、</a:t>
            </a:r>
            <a:r>
              <a:rPr lang="en-US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Apply</a:t>
            </a:r>
            <a:r>
              <a:rPr lang="ja-JP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をクリックします。</a:t>
            </a:r>
            <a:endParaRPr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Step 1</a:t>
            </a:r>
            <a:r>
              <a:rPr lang="ja-JP" altLang="en-US"/>
              <a:t>  </a:t>
            </a:r>
            <a:r>
              <a:rPr kumimoji="1" lang="en-US" altLang="ja-JP"/>
              <a:t>Apply</a:t>
            </a:r>
            <a:endParaRPr kumimoji="1" lang="ja-JP" alt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467544" y="1587121"/>
            <a:ext cx="8280920" cy="2782547"/>
            <a:chOff x="467544" y="1587121"/>
            <a:chExt cx="8280920" cy="2782547"/>
          </a:xfrm>
        </p:grpSpPr>
        <p:pic>
          <p:nvPicPr>
            <p:cNvPr id="6" name="Picture 5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467544" y="1587121"/>
              <a:ext cx="8280920" cy="2782547"/>
            </a:xfrm>
            <a:prstGeom prst="rect">
              <a:avLst/>
            </a:prstGeom>
          </p:spPr>
        </p:pic>
        <p:sp>
          <p:nvSpPr>
            <p:cNvPr id="9" name="Oval 8"/>
            <p:cNvSpPr/>
            <p:nvPr/>
          </p:nvSpPr>
          <p:spPr bwMode="auto">
            <a:xfrm>
              <a:off x="7956376" y="3937620"/>
              <a:ext cx="607882" cy="432048"/>
            </a:xfrm>
            <a:prstGeom prst="ellipse">
              <a:avLst/>
            </a:prstGeom>
            <a:noFill/>
            <a:ln w="1270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0" tIns="45720" rIns="0" bIns="45720" numCol="1" spcCol="0" rtlCol="0" fromWordArt="0" anchor="ctr" anchorCtr="1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35000"/>
                </a:spcBef>
                <a:spcAft>
                  <a:spcPct val="0"/>
                </a:spcAft>
                <a:buClr>
                  <a:srgbClr val="00A5D9"/>
                </a:buClr>
                <a:buSzPct val="90000"/>
                <a:buFont typeface="Wingdings" charset="2"/>
                <a:buNone/>
                <a:tabLst>
                  <a:tab pos="400050" algn="l"/>
                </a:tabLst>
              </a:pPr>
              <a:endParaRPr kumimoji="0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Arial" charset="0"/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0323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Step 2  Privacy Agreement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E141AF1-466E-4D9F-B74C-45FFEB47CA13}" type="slidenum">
              <a:rPr lang="en-US" noProof="0" smtClean="0"/>
              <a:t>2</a:t>
            </a:fld>
            <a:endParaRPr lang="en-US" noProof="0" dirty="0"/>
          </a:p>
        </p:txBody>
      </p:sp>
      <p:sp>
        <p:nvSpPr>
          <p:cNvPr id="6" name="Rectangle 5"/>
          <p:cNvSpPr/>
          <p:nvPr/>
        </p:nvSpPr>
        <p:spPr>
          <a:xfrm>
            <a:off x="473075" y="1273324"/>
            <a:ext cx="805815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Apply</a:t>
            </a:r>
            <a:r>
              <a:rPr lang="ja-JP" altLang="ja-JP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をクリックするとプライバシー・アグリーメント（利用規約）に関する内容が表示されます。下記画面で、まず</a:t>
            </a:r>
            <a:r>
              <a:rPr lang="en-US" altLang="ja-JP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Select a language</a:t>
            </a:r>
            <a:r>
              <a:rPr lang="ja-JP" altLang="ja-JP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から</a:t>
            </a:r>
            <a:r>
              <a:rPr lang="en-US" altLang="ja-JP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English</a:t>
            </a:r>
            <a:r>
              <a:rPr lang="ja-JP" altLang="ja-JP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を選んでください。利用規約の内容にご同意いただける場合は、</a:t>
            </a:r>
            <a:r>
              <a:rPr lang="en-US" altLang="ja-JP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I Accept</a:t>
            </a:r>
            <a:r>
              <a:rPr lang="ja-JP" altLang="ja-JP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をクリックして、次のステップにお進みください。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395536" y="2350542"/>
            <a:ext cx="8208912" cy="2580795"/>
            <a:chOff x="395536" y="2350542"/>
            <a:chExt cx="7776864" cy="2580795"/>
          </a:xfrm>
        </p:grpSpPr>
        <p:pic>
          <p:nvPicPr>
            <p:cNvPr id="7" name="Picture 6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395536" y="2350542"/>
              <a:ext cx="7776864" cy="2580795"/>
            </a:xfrm>
            <a:prstGeom prst="rect">
              <a:avLst/>
            </a:prstGeom>
          </p:spPr>
        </p:pic>
        <p:sp>
          <p:nvSpPr>
            <p:cNvPr id="8" name="Oval 7"/>
            <p:cNvSpPr/>
            <p:nvPr/>
          </p:nvSpPr>
          <p:spPr bwMode="auto">
            <a:xfrm>
              <a:off x="462403" y="4703820"/>
              <a:ext cx="432048" cy="227517"/>
            </a:xfrm>
            <a:prstGeom prst="ellipse">
              <a:avLst/>
            </a:prstGeom>
            <a:noFill/>
            <a:ln w="1270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0" tIns="45720" rIns="0" bIns="45720" numCol="1" spcCol="0" rtlCol="0" fromWordArt="0" anchor="ctr" anchorCtr="1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35000"/>
                </a:spcBef>
                <a:spcAft>
                  <a:spcPct val="0"/>
                </a:spcAft>
                <a:buClr>
                  <a:srgbClr val="00A5D9"/>
                </a:buClr>
                <a:buSzPct val="90000"/>
                <a:buFont typeface="Wingdings" charset="2"/>
                <a:buNone/>
                <a:tabLst>
                  <a:tab pos="400050" algn="l"/>
                </a:tabLst>
              </a:pPr>
              <a:endParaRPr kumimoji="0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Arial" charset="0"/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85729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Step 3  Login – Username / Password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E141AF1-466E-4D9F-B74C-45FFEB47CA13}" type="slidenum">
              <a:rPr lang="en-US" noProof="0" smtClean="0"/>
              <a:t>3</a:t>
            </a:fld>
            <a:endParaRPr lang="en-US" noProof="0" dirty="0"/>
          </a:p>
        </p:txBody>
      </p:sp>
      <p:sp>
        <p:nvSpPr>
          <p:cNvPr id="6" name="Rectangle 5"/>
          <p:cNvSpPr/>
          <p:nvPr/>
        </p:nvSpPr>
        <p:spPr>
          <a:xfrm>
            <a:off x="473075" y="1345332"/>
            <a:ext cx="281038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Login</a:t>
            </a:r>
            <a:r>
              <a:rPr lang="ja-JP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画面が表示されます。</a:t>
            </a:r>
            <a:endParaRPr lang="ja-JP" altLang="en-US" sz="1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827584" y="2830325"/>
            <a:ext cx="7510622" cy="2572547"/>
            <a:chOff x="517763" y="3006583"/>
            <a:chExt cx="6791262" cy="2423464"/>
          </a:xfrm>
        </p:grpSpPr>
        <p:pic>
          <p:nvPicPr>
            <p:cNvPr id="8" name="Picture 7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540273" y="3006583"/>
              <a:ext cx="6768752" cy="2423464"/>
            </a:xfrm>
            <a:prstGeom prst="rect">
              <a:avLst/>
            </a:prstGeom>
          </p:spPr>
        </p:pic>
        <p:sp>
          <p:nvSpPr>
            <p:cNvPr id="11" name="Oval 10"/>
            <p:cNvSpPr/>
            <p:nvPr/>
          </p:nvSpPr>
          <p:spPr bwMode="auto">
            <a:xfrm>
              <a:off x="517763" y="5114589"/>
              <a:ext cx="423664" cy="288033"/>
            </a:xfrm>
            <a:prstGeom prst="ellipse">
              <a:avLst/>
            </a:prstGeom>
            <a:noFill/>
            <a:ln w="1270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0" tIns="45720" rIns="0" bIns="45720" numCol="1" spcCol="0" rtlCol="0" fromWordArt="0" anchor="ctr" anchorCtr="1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35000"/>
                </a:spcBef>
                <a:spcAft>
                  <a:spcPct val="0"/>
                </a:spcAft>
                <a:buClr>
                  <a:srgbClr val="00A5D9"/>
                </a:buClr>
                <a:buSzPct val="90000"/>
                <a:buFont typeface="Wingdings" charset="2"/>
                <a:buNone/>
                <a:tabLst>
                  <a:tab pos="400050" algn="l"/>
                </a:tabLst>
              </a:pPr>
              <a:endParaRPr kumimoji="0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3" name="Oval 12"/>
            <p:cNvSpPr/>
            <p:nvPr/>
          </p:nvSpPr>
          <p:spPr bwMode="auto">
            <a:xfrm>
              <a:off x="963247" y="5114588"/>
              <a:ext cx="423664" cy="288033"/>
            </a:xfrm>
            <a:prstGeom prst="ellipse">
              <a:avLst/>
            </a:prstGeom>
            <a:noFill/>
            <a:ln w="1270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0" tIns="45720" rIns="0" bIns="45720" numCol="1" spcCol="0" rtlCol="0" fromWordArt="0" anchor="ctr" anchorCtr="1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35000"/>
                </a:spcBef>
                <a:spcAft>
                  <a:spcPct val="0"/>
                </a:spcAft>
                <a:buClr>
                  <a:srgbClr val="00A5D9"/>
                </a:buClr>
                <a:buSzPct val="90000"/>
                <a:buFont typeface="Wingdings" charset="2"/>
                <a:buNone/>
                <a:tabLst>
                  <a:tab pos="400050" algn="l"/>
                </a:tabLst>
              </a:pPr>
              <a:endParaRPr kumimoji="0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7" name="Rectangle 6"/>
          <p:cNvSpPr/>
          <p:nvPr/>
        </p:nvSpPr>
        <p:spPr>
          <a:xfrm>
            <a:off x="473075" y="1714664"/>
            <a:ext cx="805815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"/>
            </a:pPr>
            <a:r>
              <a:rPr lang="ja-JP" altLang="ja-JP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すでにアカウントをお持ちの場合は、</a:t>
            </a:r>
            <a:r>
              <a:rPr lang="en-US" altLang="ja-JP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User Name</a:t>
            </a:r>
            <a:r>
              <a:rPr lang="ja-JP" altLang="ja-JP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と</a:t>
            </a:r>
            <a:r>
              <a:rPr lang="en-US" altLang="ja-JP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Password</a:t>
            </a:r>
            <a:r>
              <a:rPr lang="ja-JP" altLang="ja-JP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を入力して、</a:t>
            </a:r>
            <a:r>
              <a:rPr lang="en-US" altLang="ja-JP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Login</a:t>
            </a:r>
            <a:r>
              <a:rPr lang="ja-JP" altLang="ja-JP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をクリックして、ステップ</a:t>
            </a:r>
            <a:r>
              <a:rPr lang="en-US" altLang="ja-JP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6</a:t>
            </a:r>
            <a:r>
              <a:rPr lang="ja-JP" altLang="ja-JP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にお進みください。</a:t>
            </a:r>
            <a:endParaRPr lang="en-US" altLang="ja-JP" sz="1600" kern="1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</a:pPr>
            <a:endParaRPr lang="ja-JP" altLang="ja-JP" sz="1600" kern="1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"/>
            </a:pPr>
            <a:r>
              <a:rPr lang="ja-JP" altLang="ja-JP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初めてご応募される方は、新規アカウントを登録する必要が</a:t>
            </a: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ある</a:t>
            </a:r>
            <a:r>
              <a:rPr lang="ja-JP" altLang="ja-JP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ので、</a:t>
            </a:r>
            <a:r>
              <a:rPr lang="en-US" altLang="ja-JP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New User</a:t>
            </a:r>
            <a:r>
              <a:rPr lang="ja-JP" altLang="ja-JP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をクリックして、ステップ</a:t>
            </a:r>
            <a:r>
              <a:rPr lang="en-US" altLang="ja-JP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4</a:t>
            </a:r>
            <a:r>
              <a:rPr lang="ja-JP" altLang="ja-JP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にお進みください。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3745942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141AF1-466E-4D9F-B74C-45FFEB47CA13}" type="slidenum">
              <a:rPr lang="en-US" noProof="0" smtClean="0"/>
              <a:pPr/>
              <a:t>4</a:t>
            </a:fld>
            <a:endParaRPr lang="en-US" noProof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Step 4  New User Registration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02162" y="1201316"/>
            <a:ext cx="805815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ja-JP" altLang="ja-JP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ユーザーネームとパスワードを</a:t>
            </a: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指定して、</a:t>
            </a:r>
            <a:r>
              <a:rPr lang="en-US" altLang="ja-JP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Register</a:t>
            </a: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をクリック</a:t>
            </a:r>
            <a:r>
              <a:rPr lang="ja-JP" altLang="ja-JP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して登録を完了してください。パスワードは、</a:t>
            </a: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ユーザーネームとは異なる、</a:t>
            </a:r>
            <a:r>
              <a:rPr lang="ja-JP" altLang="ja-JP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英字</a:t>
            </a: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・</a:t>
            </a:r>
            <a:r>
              <a:rPr lang="ja-JP" altLang="ja-JP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数字の両方を含む</a:t>
            </a:r>
            <a:r>
              <a:rPr lang="en-US" altLang="ja-JP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6</a:t>
            </a:r>
            <a:r>
              <a:rPr lang="ja-JP" altLang="ja-JP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桁～</a:t>
            </a:r>
            <a:r>
              <a:rPr lang="en-US" altLang="ja-JP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32</a:t>
            </a:r>
            <a:r>
              <a:rPr lang="ja-JP" altLang="ja-JP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桁の長さで</a:t>
            </a: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ある</a:t>
            </a:r>
            <a:r>
              <a:rPr lang="ja-JP" altLang="ja-JP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必要があります。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004721" y="2065412"/>
            <a:ext cx="2994858" cy="3601720"/>
            <a:chOff x="451287" y="1976712"/>
            <a:chExt cx="2994858" cy="3601720"/>
          </a:xfrm>
        </p:grpSpPr>
        <p:pic>
          <p:nvPicPr>
            <p:cNvPr id="9" name="Picture 8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473075" y="1976712"/>
              <a:ext cx="2973070" cy="3601720"/>
            </a:xfrm>
            <a:prstGeom prst="rect">
              <a:avLst/>
            </a:prstGeom>
          </p:spPr>
        </p:pic>
        <p:sp>
          <p:nvSpPr>
            <p:cNvPr id="10" name="Oval 9"/>
            <p:cNvSpPr/>
            <p:nvPr/>
          </p:nvSpPr>
          <p:spPr bwMode="auto">
            <a:xfrm>
              <a:off x="451287" y="5233764"/>
              <a:ext cx="423664" cy="288033"/>
            </a:xfrm>
            <a:prstGeom prst="ellipse">
              <a:avLst/>
            </a:prstGeom>
            <a:noFill/>
            <a:ln w="1270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0" tIns="45720" rIns="0" bIns="45720" numCol="1" spcCol="0" rtlCol="0" fromWordArt="0" anchor="ctr" anchorCtr="1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35000"/>
                </a:spcBef>
                <a:spcAft>
                  <a:spcPct val="0"/>
                </a:spcAft>
                <a:buClr>
                  <a:srgbClr val="00A5D9"/>
                </a:buClr>
                <a:buSzPct val="90000"/>
                <a:buFont typeface="Wingdings" charset="2"/>
                <a:buNone/>
                <a:tabLst>
                  <a:tab pos="400050" algn="l"/>
                </a:tabLst>
              </a:pPr>
              <a:endParaRPr kumimoji="0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Arial" charset="0"/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006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Step 5  Registration Confirmation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E141AF1-466E-4D9F-B74C-45FFEB47CA13}" type="slidenum">
              <a:rPr lang="en-US" noProof="0" smtClean="0"/>
              <a:pPr/>
              <a:t>5</a:t>
            </a:fld>
            <a:endParaRPr lang="en-US" noProof="0"/>
          </a:p>
        </p:txBody>
      </p:sp>
      <p:sp>
        <p:nvSpPr>
          <p:cNvPr id="8" name="Rectangle 7"/>
          <p:cNvSpPr/>
          <p:nvPr/>
        </p:nvSpPr>
        <p:spPr>
          <a:xfrm>
            <a:off x="407454" y="1347132"/>
            <a:ext cx="805815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ja-JP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Register</a:t>
            </a:r>
            <a:r>
              <a:rPr lang="ja-JP" altLang="en-US" sz="1600" kern="100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を</a:t>
            </a:r>
            <a:r>
              <a:rPr lang="ja-JP" altLang="ja-JP" sz="1600" kern="100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完</a:t>
            </a:r>
            <a:r>
              <a:rPr lang="ja-JP" altLang="ja-JP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了</a:t>
            </a: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すると</a:t>
            </a:r>
            <a:r>
              <a:rPr lang="ja-JP" altLang="ja-JP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、下記画面が表示されます。</a:t>
            </a:r>
            <a:endParaRPr lang="en-US" altLang="ja-JP" sz="1600" kern="1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altLang="ja-JP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OK</a:t>
            </a:r>
            <a:r>
              <a:rPr lang="ja-JP" altLang="ja-JP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をクリックしてください。</a:t>
            </a:r>
          </a:p>
        </p:txBody>
      </p:sp>
      <p:pic>
        <p:nvPicPr>
          <p:cNvPr id="9" name="Picture 8"/>
          <p:cNvPicPr/>
          <p:nvPr/>
        </p:nvPicPr>
        <p:blipFill>
          <a:blip r:embed="rId2"/>
          <a:stretch>
            <a:fillRect/>
          </a:stretch>
        </p:blipFill>
        <p:spPr>
          <a:xfrm>
            <a:off x="477043" y="2230571"/>
            <a:ext cx="2401570" cy="1417320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 bwMode="auto">
          <a:xfrm>
            <a:off x="447760" y="3217540"/>
            <a:ext cx="423664" cy="288033"/>
          </a:xfrm>
          <a:prstGeom prst="ellipse">
            <a:avLst/>
          </a:prstGeom>
          <a:noFill/>
          <a:ln w="127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5000"/>
              </a:spcBef>
              <a:spcAft>
                <a:spcPct val="0"/>
              </a:spcAft>
              <a:buClr>
                <a:srgbClr val="00A5D9"/>
              </a:buClr>
              <a:buSzPct val="90000"/>
              <a:buFont typeface="Wingdings" charset="2"/>
              <a:buNone/>
              <a:tabLst>
                <a:tab pos="400050" algn="l"/>
              </a:tabLst>
            </a:pPr>
            <a:endParaRPr kumimoji="0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55064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Step 6  Resume Upload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E141AF1-466E-4D9F-B74C-45FFEB47CA13}" type="slidenum">
              <a:rPr lang="en-US" noProof="0" smtClean="0"/>
              <a:pPr/>
              <a:t>6</a:t>
            </a:fld>
            <a:endParaRPr lang="en-US" noProof="0"/>
          </a:p>
        </p:txBody>
      </p:sp>
      <p:sp>
        <p:nvSpPr>
          <p:cNvPr id="8" name="Rectangle 7"/>
          <p:cNvSpPr/>
          <p:nvPr/>
        </p:nvSpPr>
        <p:spPr>
          <a:xfrm>
            <a:off x="460197" y="1250908"/>
            <a:ext cx="805815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Resume Upload 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</a:t>
            </a:r>
            <a:r>
              <a:rPr lang="ja-JP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画面が表示されたら、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I do not want to upload a resume</a:t>
            </a:r>
            <a:r>
              <a:rPr lang="ja-JP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を選択し、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Save and Continue</a:t>
            </a:r>
            <a:r>
              <a:rPr lang="ja-JP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をクリックし、次のステップに進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んで</a:t>
            </a:r>
            <a:r>
              <a:rPr lang="ja-JP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ください。</a:t>
            </a:r>
          </a:p>
          <a:p>
            <a:r>
              <a:rPr lang="ja-JP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別途</a:t>
            </a:r>
            <a:r>
              <a:rPr lang="ja-JP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ご記入頂いた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日本語の</a:t>
            </a:r>
            <a:r>
              <a:rPr lang="ja-JP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プロフィールシート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等</a:t>
            </a:r>
            <a:r>
              <a:rPr lang="ja-JP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は、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後の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File Attachments</a:t>
            </a:r>
            <a:r>
              <a:rPr lang="ja-JP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のステップでアップロード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が可能です</a:t>
            </a:r>
            <a:r>
              <a:rPr lang="ja-JP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691680" y="1993404"/>
            <a:ext cx="6233091" cy="3076062"/>
            <a:chOff x="251520" y="2296471"/>
            <a:chExt cx="5772351" cy="2889852"/>
          </a:xfrm>
        </p:grpSpPr>
        <p:pic>
          <p:nvPicPr>
            <p:cNvPr id="6" name="Picture 5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460196" y="2296471"/>
              <a:ext cx="5563675" cy="2889852"/>
            </a:xfrm>
            <a:prstGeom prst="rect">
              <a:avLst/>
            </a:prstGeom>
          </p:spPr>
        </p:pic>
        <p:sp>
          <p:nvSpPr>
            <p:cNvPr id="7" name="Oval 6"/>
            <p:cNvSpPr/>
            <p:nvPr/>
          </p:nvSpPr>
          <p:spPr bwMode="auto">
            <a:xfrm>
              <a:off x="251520" y="3937620"/>
              <a:ext cx="2110021" cy="288033"/>
            </a:xfrm>
            <a:prstGeom prst="ellipse">
              <a:avLst/>
            </a:prstGeom>
            <a:noFill/>
            <a:ln w="1270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0" tIns="45720" rIns="0" bIns="45720" numCol="1" spcCol="0" rtlCol="0" fromWordArt="0" anchor="ctr" anchorCtr="1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35000"/>
                </a:spcBef>
                <a:spcAft>
                  <a:spcPct val="0"/>
                </a:spcAft>
                <a:buClr>
                  <a:srgbClr val="00A5D9"/>
                </a:buClr>
                <a:buSzPct val="90000"/>
                <a:buFont typeface="Wingdings" charset="2"/>
                <a:buNone/>
                <a:tabLst>
                  <a:tab pos="400050" algn="l"/>
                </a:tabLst>
              </a:pPr>
              <a:endParaRPr kumimoji="0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395536" y="4961913"/>
              <a:ext cx="711696" cy="224409"/>
            </a:xfrm>
            <a:prstGeom prst="ellipse">
              <a:avLst/>
            </a:prstGeom>
            <a:noFill/>
            <a:ln w="1270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0" tIns="45720" rIns="0" bIns="45720" numCol="1" spcCol="0" rtlCol="0" fromWordArt="0" anchor="ctr" anchorCtr="1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35000"/>
                </a:spcBef>
                <a:spcAft>
                  <a:spcPct val="0"/>
                </a:spcAft>
                <a:buClr>
                  <a:srgbClr val="00A5D9"/>
                </a:buClr>
                <a:buSzPct val="90000"/>
                <a:buFont typeface="Wingdings" charset="2"/>
                <a:buNone/>
                <a:tabLst>
                  <a:tab pos="400050" algn="l"/>
                </a:tabLst>
              </a:pPr>
              <a:endParaRPr kumimoji="0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Arial" charset="0"/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9372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Step 7  Personal Information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E141AF1-466E-4D9F-B74C-45FFEB47CA13}" type="slidenum">
              <a:rPr lang="en-US" noProof="0" smtClean="0"/>
              <a:pPr/>
              <a:t>7</a:t>
            </a:fld>
            <a:endParaRPr lang="en-US" noProof="0"/>
          </a:p>
        </p:txBody>
      </p:sp>
      <p:sp>
        <p:nvSpPr>
          <p:cNvPr id="8" name="Rectangle 7"/>
          <p:cNvSpPr/>
          <p:nvPr/>
        </p:nvSpPr>
        <p:spPr>
          <a:xfrm>
            <a:off x="442447" y="1147065"/>
            <a:ext cx="80581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Personal Information 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</a:t>
            </a:r>
            <a:r>
              <a:rPr lang="ja-JP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画面が表示されたら、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氏名</a:t>
            </a:r>
            <a:r>
              <a:rPr lang="ja-JP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・住所・電話番号・メールアドレス等を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英語で</a:t>
            </a:r>
            <a:r>
              <a:rPr lang="ja-JP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ご記入の上、</a:t>
            </a:r>
            <a:r>
              <a:rPr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Save and Continue</a:t>
            </a:r>
            <a:r>
              <a:rPr lang="ja-JP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をクリックしてください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lang="ja-JP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9" name="Picture 8"/>
          <p:cNvPicPr/>
          <p:nvPr/>
        </p:nvPicPr>
        <p:blipFill>
          <a:blip r:embed="rId2"/>
          <a:stretch>
            <a:fillRect/>
          </a:stretch>
        </p:blipFill>
        <p:spPr>
          <a:xfrm>
            <a:off x="5635119" y="2941716"/>
            <a:ext cx="1872208" cy="2535573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683568" y="1633364"/>
            <a:ext cx="3958282" cy="4044715"/>
            <a:chOff x="971600" y="1782052"/>
            <a:chExt cx="3147821" cy="3379704"/>
          </a:xfrm>
        </p:grpSpPr>
        <p:pic>
          <p:nvPicPr>
            <p:cNvPr id="7" name="Picture 6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1115616" y="1782052"/>
              <a:ext cx="3003805" cy="3379704"/>
            </a:xfrm>
            <a:prstGeom prst="rect">
              <a:avLst/>
            </a:prstGeom>
          </p:spPr>
        </p:pic>
        <p:sp>
          <p:nvSpPr>
            <p:cNvPr id="10" name="Oval 9"/>
            <p:cNvSpPr/>
            <p:nvPr/>
          </p:nvSpPr>
          <p:spPr bwMode="auto">
            <a:xfrm>
              <a:off x="971600" y="2296307"/>
              <a:ext cx="711696" cy="224409"/>
            </a:xfrm>
            <a:prstGeom prst="ellipse">
              <a:avLst/>
            </a:prstGeom>
            <a:noFill/>
            <a:ln w="1270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0" tIns="45720" rIns="0" bIns="45720" numCol="1" spcCol="0" rtlCol="0" fromWordArt="0" anchor="ctr" anchorCtr="1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35000"/>
                </a:spcBef>
                <a:spcAft>
                  <a:spcPct val="0"/>
                </a:spcAft>
                <a:buClr>
                  <a:srgbClr val="00A5D9"/>
                </a:buClr>
                <a:buSzPct val="90000"/>
                <a:buFont typeface="Wingdings" charset="2"/>
                <a:buNone/>
                <a:tabLst>
                  <a:tab pos="400050" algn="l"/>
                </a:tabLst>
              </a:pPr>
              <a:endParaRPr kumimoji="0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Arial" charset="0"/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531381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Step 8  General Questions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E141AF1-466E-4D9F-B74C-45FFEB47CA13}" type="slidenum">
              <a:rPr lang="en-US" noProof="0" smtClean="0"/>
              <a:pPr/>
              <a:t>8</a:t>
            </a:fld>
            <a:endParaRPr lang="en-US" noProof="0"/>
          </a:p>
        </p:txBody>
      </p:sp>
      <p:sp>
        <p:nvSpPr>
          <p:cNvPr id="8" name="Rectangle 7"/>
          <p:cNvSpPr/>
          <p:nvPr/>
        </p:nvSpPr>
        <p:spPr>
          <a:xfrm>
            <a:off x="460197" y="1250908"/>
            <a:ext cx="805815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日本国籍の方でしたら</a:t>
            </a:r>
            <a:r>
              <a:rPr lang="en-US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Yes</a:t>
            </a:r>
            <a:r>
              <a:rPr lang="ja-JP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を選んで</a:t>
            </a:r>
            <a:r>
              <a:rPr lang="en-US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Save and Continue</a:t>
            </a:r>
            <a:r>
              <a:rPr lang="ja-JP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をクリックしてください。</a:t>
            </a:r>
            <a:endParaRPr lang="en-US" altLang="ja-JP" sz="1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外国籍で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就労可能な在留資格</a:t>
            </a:r>
            <a:r>
              <a:rPr lang="ja-JP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をお持ちでな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け</a:t>
            </a:r>
            <a:r>
              <a:rPr lang="ja-JP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れば、</a:t>
            </a:r>
            <a:r>
              <a:rPr lang="en-US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No</a:t>
            </a:r>
            <a:r>
              <a:rPr lang="ja-JP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を選んでください。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907704" y="1835682"/>
            <a:ext cx="5112568" cy="3614105"/>
            <a:chOff x="460197" y="2007346"/>
            <a:chExt cx="4045326" cy="3024336"/>
          </a:xfrm>
        </p:grpSpPr>
        <p:pic>
          <p:nvPicPr>
            <p:cNvPr id="10" name="Picture 9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473075" y="2007346"/>
              <a:ext cx="4032448" cy="3024336"/>
            </a:xfrm>
            <a:prstGeom prst="rect">
              <a:avLst/>
            </a:prstGeom>
          </p:spPr>
        </p:pic>
        <p:sp>
          <p:nvSpPr>
            <p:cNvPr id="11" name="Oval 10"/>
            <p:cNvSpPr/>
            <p:nvPr/>
          </p:nvSpPr>
          <p:spPr bwMode="auto">
            <a:xfrm>
              <a:off x="460197" y="4657700"/>
              <a:ext cx="714549" cy="224409"/>
            </a:xfrm>
            <a:prstGeom prst="ellipse">
              <a:avLst/>
            </a:prstGeom>
            <a:noFill/>
            <a:ln w="1270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0" tIns="45720" rIns="0" bIns="45720" numCol="1" spcCol="0" rtlCol="0" fromWordArt="0" anchor="ctr" anchorCtr="1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35000"/>
                </a:spcBef>
                <a:spcAft>
                  <a:spcPct val="0"/>
                </a:spcAft>
                <a:buClr>
                  <a:srgbClr val="00A5D9"/>
                </a:buClr>
                <a:buSzPct val="90000"/>
                <a:buFont typeface="Wingdings" charset="2"/>
                <a:buNone/>
                <a:tabLst>
                  <a:tab pos="400050" algn="l"/>
                </a:tabLst>
              </a:pPr>
              <a:endParaRPr kumimoji="0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Arial" charset="0"/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64670751"/>
      </p:ext>
    </p:extLst>
  </p:cSld>
  <p:clrMapOvr>
    <a:masterClrMapping/>
  </p:clrMapOvr>
</p:sld>
</file>

<file path=ppt/theme/theme1.xml><?xml version="1.0" encoding="utf-8"?>
<a:theme xmlns:a="http://schemas.openxmlformats.org/drawingml/2006/main" name="W&amp;C Standard">
  <a:themeElements>
    <a:clrScheme name="White Rebrand Colors">
      <a:dk1>
        <a:srgbClr val="000000"/>
      </a:dk1>
      <a:lt1>
        <a:sysClr val="window" lastClr="FFFFFF"/>
      </a:lt1>
      <a:dk2>
        <a:srgbClr val="000000"/>
      </a:dk2>
      <a:lt2>
        <a:srgbClr val="FFFFFF"/>
      </a:lt2>
      <a:accent1>
        <a:srgbClr val="00A5D9"/>
      </a:accent1>
      <a:accent2>
        <a:srgbClr val="DCDDDE"/>
      </a:accent2>
      <a:accent3>
        <a:srgbClr val="46C0E5"/>
      </a:accent3>
      <a:accent4>
        <a:srgbClr val="AFB1B4"/>
      </a:accent4>
      <a:accent5>
        <a:srgbClr val="C5E7F7"/>
      </a:accent5>
      <a:accent6>
        <a:srgbClr val="808285"/>
      </a:accent6>
      <a:hlink>
        <a:srgbClr val="0000FF"/>
      </a:hlink>
      <a:folHlink>
        <a:srgbClr val="800080"/>
      </a:folHlink>
    </a:clrScheme>
    <a:fontScheme name="W&amp;C Standard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>
          <a:solidFill>
            <a:schemeClr val="tx1"/>
          </a:solidFill>
          <a:headEnd type="none" w="med" len="med"/>
          <a:tailEnd type="none" w="med" len="med"/>
        </a:ln>
      </a:spPr>
      <a:bodyPr rot="0" spcFirstLastPara="0" vertOverflow="overflow" horzOverflow="overflow" vert="horz" wrap="square" lIns="0" tIns="45720" rIns="0" bIns="45720" numCol="1" spcCol="0" rtlCol="0" fromWordArt="0" anchor="ctr" anchorCtr="1" forceAA="0" compatLnSpc="1">
        <a:prstTxWarp prst="textNoShape">
          <a:avLst/>
        </a:prstTxWarp>
        <a:no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35000"/>
          </a:spcBef>
          <a:spcAft>
            <a:spcPct val="0"/>
          </a:spcAft>
          <a:buClr>
            <a:srgbClr val="00A5D9"/>
          </a:buClr>
          <a:buSzPct val="90000"/>
          <a:buFont typeface="Wingdings" charset="2"/>
          <a:buNone/>
          <a:tabLst>
            <a:tab pos="400050" algn="l"/>
          </a:tabLst>
          <a:defRPr kumimoji="0" sz="12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Arial" charset="0"/>
            <a:cs typeface="Arial" charset="0"/>
          </a:defRPr>
        </a:defPPr>
      </a:lstStyle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  <a:lnDef>
      <a:spPr bwMode="auto">
        <a:solidFill>
          <a:srgbClr val="3656AB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/>
        </a:ln>
        <a:effectLst/>
      </a:spPr>
      <a:bodyPr/>
      <a:lstStyle/>
    </a:lnDef>
  </a:objectDefaults>
  <a:extraClrSchemeLst>
    <a:extraClrScheme>
      <a:clrScheme name="Text pages 1">
        <a:dk1>
          <a:srgbClr val="000000"/>
        </a:dk1>
        <a:lt1>
          <a:srgbClr val="FFFFFF"/>
        </a:lt1>
        <a:dk2>
          <a:srgbClr val="DCDCDC"/>
        </a:dk2>
        <a:lt2>
          <a:srgbClr val="F8E5D6"/>
        </a:lt2>
        <a:accent1>
          <a:srgbClr val="D46F23"/>
        </a:accent1>
        <a:accent2>
          <a:srgbClr val="E28C4D"/>
        </a:accent2>
        <a:accent3>
          <a:srgbClr val="FFFFFF"/>
        </a:accent3>
        <a:accent4>
          <a:srgbClr val="000000"/>
        </a:accent4>
        <a:accent5>
          <a:srgbClr val="E6BBAC"/>
        </a:accent5>
        <a:accent6>
          <a:srgbClr val="CD7E45"/>
        </a:accent6>
        <a:hlink>
          <a:srgbClr val="E9A97A"/>
        </a:hlink>
        <a:folHlink>
          <a:srgbClr val="EFC1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 pages 2">
        <a:dk1>
          <a:srgbClr val="000000"/>
        </a:dk1>
        <a:lt1>
          <a:srgbClr val="FFFFFF"/>
        </a:lt1>
        <a:dk2>
          <a:srgbClr val="DCDCDC"/>
        </a:dk2>
        <a:lt2>
          <a:srgbClr val="9BD2FF"/>
        </a:lt2>
        <a:accent1>
          <a:srgbClr val="005DAA"/>
        </a:accent1>
        <a:accent2>
          <a:srgbClr val="0082EE"/>
        </a:accent2>
        <a:accent3>
          <a:srgbClr val="FFFFFF"/>
        </a:accent3>
        <a:accent4>
          <a:srgbClr val="000000"/>
        </a:accent4>
        <a:accent5>
          <a:srgbClr val="AAB6D2"/>
        </a:accent5>
        <a:accent6>
          <a:srgbClr val="0075D8"/>
        </a:accent6>
        <a:hlink>
          <a:srgbClr val="219BFF"/>
        </a:hlink>
        <a:folHlink>
          <a:srgbClr val="79C2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 pages 3">
        <a:dk1>
          <a:srgbClr val="000000"/>
        </a:dk1>
        <a:lt1>
          <a:srgbClr val="FFFFFF"/>
        </a:lt1>
        <a:dk2>
          <a:srgbClr val="DCDCDC"/>
        </a:dk2>
        <a:lt2>
          <a:srgbClr val="B7DEFF"/>
        </a:lt2>
        <a:accent1>
          <a:srgbClr val="005DAA"/>
        </a:accent1>
        <a:accent2>
          <a:srgbClr val="1997FF"/>
        </a:accent2>
        <a:accent3>
          <a:srgbClr val="FFFFFF"/>
        </a:accent3>
        <a:accent4>
          <a:srgbClr val="000000"/>
        </a:accent4>
        <a:accent5>
          <a:srgbClr val="AAB6D2"/>
        </a:accent5>
        <a:accent6>
          <a:srgbClr val="1688E7"/>
        </a:accent6>
        <a:hlink>
          <a:srgbClr val="65B9FF"/>
        </a:hlink>
        <a:folHlink>
          <a:srgbClr val="93CE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 pages 4">
        <a:dk1>
          <a:srgbClr val="000000"/>
        </a:dk1>
        <a:lt1>
          <a:srgbClr val="FFFFFF"/>
        </a:lt1>
        <a:dk2>
          <a:srgbClr val="C9CBCC"/>
        </a:dk2>
        <a:lt2>
          <a:srgbClr val="B7DEFF"/>
        </a:lt2>
        <a:accent1>
          <a:srgbClr val="005DAA"/>
        </a:accent1>
        <a:accent2>
          <a:srgbClr val="1997FF"/>
        </a:accent2>
        <a:accent3>
          <a:srgbClr val="FFFFFF"/>
        </a:accent3>
        <a:accent4>
          <a:srgbClr val="000000"/>
        </a:accent4>
        <a:accent5>
          <a:srgbClr val="AAB6D2"/>
        </a:accent5>
        <a:accent6>
          <a:srgbClr val="1688E7"/>
        </a:accent6>
        <a:hlink>
          <a:srgbClr val="65B9FF"/>
        </a:hlink>
        <a:folHlink>
          <a:srgbClr val="93CE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 pages 5">
        <a:dk1>
          <a:srgbClr val="000000"/>
        </a:dk1>
        <a:lt1>
          <a:srgbClr val="FFFFFF"/>
        </a:lt1>
        <a:dk2>
          <a:srgbClr val="C9CBCC"/>
        </a:dk2>
        <a:lt2>
          <a:srgbClr val="B7DEFF"/>
        </a:lt2>
        <a:accent1>
          <a:srgbClr val="005DAA"/>
        </a:accent1>
        <a:accent2>
          <a:srgbClr val="00A5D9"/>
        </a:accent2>
        <a:accent3>
          <a:srgbClr val="FFFFFF"/>
        </a:accent3>
        <a:accent4>
          <a:srgbClr val="000000"/>
        </a:accent4>
        <a:accent5>
          <a:srgbClr val="AAB6D2"/>
        </a:accent5>
        <a:accent6>
          <a:srgbClr val="0095C4"/>
        </a:accent6>
        <a:hlink>
          <a:srgbClr val="00AF9E"/>
        </a:hlink>
        <a:folHlink>
          <a:srgbClr val="93CE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 pages 6">
        <a:dk1>
          <a:srgbClr val="000000"/>
        </a:dk1>
        <a:lt1>
          <a:srgbClr val="FFFFFF"/>
        </a:lt1>
        <a:dk2>
          <a:srgbClr val="C9CBCC"/>
        </a:dk2>
        <a:lt2>
          <a:srgbClr val="6DB33F"/>
        </a:lt2>
        <a:accent1>
          <a:srgbClr val="005DAA"/>
        </a:accent1>
        <a:accent2>
          <a:srgbClr val="00AF9E"/>
        </a:accent2>
        <a:accent3>
          <a:srgbClr val="FFFFFF"/>
        </a:accent3>
        <a:accent4>
          <a:srgbClr val="000000"/>
        </a:accent4>
        <a:accent5>
          <a:srgbClr val="AAB6D2"/>
        </a:accent5>
        <a:accent6>
          <a:srgbClr val="009E8F"/>
        </a:accent6>
        <a:hlink>
          <a:srgbClr val="00A5D9"/>
        </a:hlink>
        <a:folHlink>
          <a:srgbClr val="93CE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 pages 7">
        <a:dk1>
          <a:srgbClr val="000000"/>
        </a:dk1>
        <a:lt1>
          <a:srgbClr val="FFFFFF"/>
        </a:lt1>
        <a:dk2>
          <a:srgbClr val="C9CBCC"/>
        </a:dk2>
        <a:lt2>
          <a:srgbClr val="93CEFF"/>
        </a:lt2>
        <a:accent1>
          <a:srgbClr val="005DAA"/>
        </a:accent1>
        <a:accent2>
          <a:srgbClr val="00AF9E"/>
        </a:accent2>
        <a:accent3>
          <a:srgbClr val="FFFFFF"/>
        </a:accent3>
        <a:accent4>
          <a:srgbClr val="000000"/>
        </a:accent4>
        <a:accent5>
          <a:srgbClr val="AAB6D2"/>
        </a:accent5>
        <a:accent6>
          <a:srgbClr val="009E8F"/>
        </a:accent6>
        <a:hlink>
          <a:srgbClr val="00A5D9"/>
        </a:hlink>
        <a:folHlink>
          <a:srgbClr val="6DB33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w00.EN.full.potm" id="{FDECD982-147A-4549-9FC5-7F2D50F7200F}" vid="{4CFEEAD4-E8C9-4D36-B924-929466DC03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w00.EN.full</Template>
  <TotalTime>3377</TotalTime>
  <Words>682</Words>
  <Application>Microsoft Office PowerPoint</Application>
  <PresentationFormat>On-screen Show (16:10)</PresentationFormat>
  <Paragraphs>57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HG丸ｺﾞｼｯｸM-PRO</vt:lpstr>
      <vt:lpstr>Arial</vt:lpstr>
      <vt:lpstr>Calibri</vt:lpstr>
      <vt:lpstr>Wingdings</vt:lpstr>
      <vt:lpstr>Wingdings 2</vt:lpstr>
      <vt:lpstr>W&amp;C Standard</vt:lpstr>
      <vt:lpstr>How to Apply Online  オンライン応募の方法について参考資料  採用システムの基本言語は英語のため、ご入力は英語でお願いいたします。 ファイルのアップロードは、日本語で記入されたものも可能です。  </vt:lpstr>
      <vt:lpstr>Step 1  Apply</vt:lpstr>
      <vt:lpstr>Step 2  Privacy Agreement</vt:lpstr>
      <vt:lpstr>Step 3  Login – Username / Password</vt:lpstr>
      <vt:lpstr>Step 4  New User Registration</vt:lpstr>
      <vt:lpstr>Step 5  Registration Confirmation</vt:lpstr>
      <vt:lpstr>Step 6  Resume Upload</vt:lpstr>
      <vt:lpstr>Step 7  Personal Information</vt:lpstr>
      <vt:lpstr>Step 8  General Questions</vt:lpstr>
      <vt:lpstr>Step 9  Job Specific Questions</vt:lpstr>
      <vt:lpstr>Step 10  Education and Certifications</vt:lpstr>
      <vt:lpstr>Step 11  Employment History</vt:lpstr>
      <vt:lpstr>Step 12  File Attachments</vt:lpstr>
      <vt:lpstr>Step 13  eSignature</vt:lpstr>
      <vt:lpstr>Step 14  Review and Submit</vt:lpstr>
      <vt:lpstr>Thank you</vt:lpstr>
    </vt:vector>
  </TitlesOfParts>
  <Company>White &amp; Case LLP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Apply Online </dc:title>
  <dc:creator>Wei, Anna</dc:creator>
  <cp:lastModifiedBy>Wei, Anna</cp:lastModifiedBy>
  <cp:revision>44</cp:revision>
  <cp:lastPrinted>2020-10-08T02:56:25Z</cp:lastPrinted>
  <dcterms:created xsi:type="dcterms:W3CDTF">2020-10-02T02:29:38Z</dcterms:created>
  <dcterms:modified xsi:type="dcterms:W3CDTF">2023-07-18T00:45:31Z</dcterms:modified>
</cp:coreProperties>
</file>